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7" r:id="rId5"/>
    <p:sldId id="371" r:id="rId6"/>
    <p:sldId id="372" r:id="rId7"/>
    <p:sldId id="373" r:id="rId8"/>
    <p:sldId id="374" r:id="rId9"/>
    <p:sldId id="378" r:id="rId10"/>
    <p:sldId id="383" r:id="rId11"/>
    <p:sldId id="379" r:id="rId12"/>
    <p:sldId id="380" r:id="rId13"/>
    <p:sldId id="382" r:id="rId14"/>
    <p:sldId id="384" r:id="rId15"/>
    <p:sldId id="385"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F29"/>
    <a:srgbClr val="00B5E2"/>
    <a:srgbClr val="E87722"/>
    <a:srgbClr val="FFB500"/>
    <a:srgbClr val="FFFFFF"/>
    <a:srgbClr val="10313C"/>
    <a:srgbClr val="582C82"/>
    <a:srgbClr val="DA212A"/>
    <a:srgbClr val="0A252F"/>
    <a:srgbClr val="005F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181"/>
  </p:normalViewPr>
  <p:slideViewPr>
    <p:cSldViewPr snapToGrid="0" snapToObjects="1">
      <p:cViewPr varScale="1">
        <p:scale>
          <a:sx n="70" d="100"/>
          <a:sy n="70" d="100"/>
        </p:scale>
        <p:origin x="9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143" d="100"/>
          <a:sy n="143" d="100"/>
        </p:scale>
        <p:origin x="343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4295C8-15F2-EE45-AA16-75BC343EB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851D94-371A-8643-ADE3-DBC9ECDC6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7BE945-6F5C-DE46-A446-41775FC4429F}" type="datetimeFigureOut">
              <a:rPr lang="en-US" smtClean="0"/>
              <a:t>5/4/2021</a:t>
            </a:fld>
            <a:endParaRPr lang="en-US"/>
          </a:p>
        </p:txBody>
      </p:sp>
      <p:sp>
        <p:nvSpPr>
          <p:cNvPr id="4" name="Footer Placeholder 3">
            <a:extLst>
              <a:ext uri="{FF2B5EF4-FFF2-40B4-BE49-F238E27FC236}">
                <a16:creationId xmlns:a16="http://schemas.microsoft.com/office/drawing/2014/main" id="{2572C4B3-A133-E045-A47A-0D496C2030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C79DA7-6CC3-934B-83C4-3CC08DF089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CEEF8-417F-0B4C-9065-2BFEA4C34A37}" type="slidenum">
              <a:rPr lang="en-US" smtClean="0"/>
              <a:t>‹#›</a:t>
            </a:fld>
            <a:endParaRPr lang="en-US"/>
          </a:p>
        </p:txBody>
      </p:sp>
    </p:spTree>
    <p:extLst>
      <p:ext uri="{BB962C8B-B14F-4D97-AF65-F5344CB8AC3E}">
        <p14:creationId xmlns:p14="http://schemas.microsoft.com/office/powerpoint/2010/main" val="4261135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D64E6-4905-2B43-A001-728E4A5C452E}"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5EDEA-BBB1-D849-AD6C-48B2E2E35772}" type="slidenum">
              <a:rPr lang="en-US" smtClean="0"/>
              <a:t>‹#›</a:t>
            </a:fld>
            <a:endParaRPr lang="en-US"/>
          </a:p>
        </p:txBody>
      </p:sp>
    </p:spTree>
    <p:extLst>
      <p:ext uri="{BB962C8B-B14F-4D97-AF65-F5344CB8AC3E}">
        <p14:creationId xmlns:p14="http://schemas.microsoft.com/office/powerpoint/2010/main" val="194553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00050">
              <a:spcBef>
                <a:spcPct val="0"/>
              </a:spcBef>
              <a:defRPr/>
            </a:pPr>
            <a:r>
              <a:rPr lang="en-US" b="1" dirty="0">
                <a:solidFill>
                  <a:prstClr val="black"/>
                </a:solidFill>
                <a:latin typeface="Gotham-Light" charset="0"/>
                <a:ea typeface="Gotham-Light" charset="0"/>
                <a:cs typeface="Gotham-Light" charset="0"/>
              </a:rPr>
              <a:t>OVERVIEW</a:t>
            </a:r>
          </a:p>
          <a:p>
            <a:pPr marL="0" lvl="1" defTabSz="400050">
              <a:spcBef>
                <a:spcPct val="0"/>
              </a:spcBef>
              <a:defRPr/>
            </a:pPr>
            <a:r>
              <a:rPr lang="en-US" sz="1050" dirty="0">
                <a:latin typeface="Gotham-Light" charset="0"/>
                <a:ea typeface="Gotham-Light" charset="0"/>
                <a:cs typeface="Gotham-Light" charset="0"/>
              </a:rPr>
              <a:t>How</a:t>
            </a:r>
            <a:r>
              <a:rPr lang="en-US" sz="1050" baseline="0" dirty="0">
                <a:latin typeface="Gotham-Light" charset="0"/>
                <a:ea typeface="Gotham-Light" charset="0"/>
                <a:cs typeface="Gotham-Light" charset="0"/>
              </a:rPr>
              <a:t> to access the event. </a:t>
            </a:r>
            <a:endParaRPr lang="en-US" b="1" dirty="0">
              <a:solidFill>
                <a:prstClr val="black"/>
              </a:solidFill>
              <a:latin typeface="Gotham-Light" charset="0"/>
              <a:ea typeface="Gotham-Light" charset="0"/>
              <a:cs typeface="Gotham-Light" charset="0"/>
            </a:endParaRPr>
          </a:p>
        </p:txBody>
      </p:sp>
      <p:sp>
        <p:nvSpPr>
          <p:cNvPr id="4" name="Slide Number Placeholder 3"/>
          <p:cNvSpPr>
            <a:spLocks noGrp="1"/>
          </p:cNvSpPr>
          <p:nvPr>
            <p:ph type="sldNum" sz="quarter" idx="10"/>
          </p:nvPr>
        </p:nvSpPr>
        <p:spPr/>
        <p:txBody>
          <a:bodyPr/>
          <a:lstStyle/>
          <a:p>
            <a:pPr>
              <a:defRPr/>
            </a:pPr>
            <a:fld id="{DF67D8A6-7CE2-45C6-9EF6-21A0AA1783F9}" type="slidenum">
              <a:rPr lang="en-US" smtClean="0"/>
              <a:pPr>
                <a:defRPr/>
              </a:pPr>
              <a:t>2</a:t>
            </a:fld>
            <a:endParaRPr lang="en-US" dirty="0"/>
          </a:p>
        </p:txBody>
      </p:sp>
    </p:spTree>
    <p:extLst>
      <p:ext uri="{BB962C8B-B14F-4D97-AF65-F5344CB8AC3E}">
        <p14:creationId xmlns:p14="http://schemas.microsoft.com/office/powerpoint/2010/main" val="60397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5EDEA-BBB1-D849-AD6C-48B2E2E35772}" type="slidenum">
              <a:rPr lang="en-US" smtClean="0"/>
              <a:t>6</a:t>
            </a:fld>
            <a:endParaRPr lang="en-US"/>
          </a:p>
        </p:txBody>
      </p:sp>
    </p:spTree>
    <p:extLst>
      <p:ext uri="{BB962C8B-B14F-4D97-AF65-F5344CB8AC3E}">
        <p14:creationId xmlns:p14="http://schemas.microsoft.com/office/powerpoint/2010/main" val="354079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5EDEA-BBB1-D849-AD6C-48B2E2E35772}" type="slidenum">
              <a:rPr lang="en-US" smtClean="0"/>
              <a:t>7</a:t>
            </a:fld>
            <a:endParaRPr lang="en-US"/>
          </a:p>
        </p:txBody>
      </p:sp>
    </p:spTree>
    <p:extLst>
      <p:ext uri="{BB962C8B-B14F-4D97-AF65-F5344CB8AC3E}">
        <p14:creationId xmlns:p14="http://schemas.microsoft.com/office/powerpoint/2010/main" val="214064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5EDEA-BBB1-D849-AD6C-48B2E2E35772}" type="slidenum">
              <a:rPr lang="en-US" smtClean="0"/>
              <a:t>8</a:t>
            </a:fld>
            <a:endParaRPr lang="en-US"/>
          </a:p>
        </p:txBody>
      </p:sp>
    </p:spTree>
    <p:extLst>
      <p:ext uri="{BB962C8B-B14F-4D97-AF65-F5344CB8AC3E}">
        <p14:creationId xmlns:p14="http://schemas.microsoft.com/office/powerpoint/2010/main" val="242417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5EDEA-BBB1-D849-AD6C-48B2E2E35772}" type="slidenum">
              <a:rPr lang="en-US" smtClean="0"/>
              <a:t>9</a:t>
            </a:fld>
            <a:endParaRPr lang="en-US"/>
          </a:p>
        </p:txBody>
      </p:sp>
    </p:spTree>
    <p:extLst>
      <p:ext uri="{BB962C8B-B14F-4D97-AF65-F5344CB8AC3E}">
        <p14:creationId xmlns:p14="http://schemas.microsoft.com/office/powerpoint/2010/main" val="163686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75EDEA-BBB1-D849-AD6C-48B2E2E35772}" type="slidenum">
              <a:rPr lang="en-US" smtClean="0"/>
              <a:t>10</a:t>
            </a:fld>
            <a:endParaRPr lang="en-US"/>
          </a:p>
        </p:txBody>
      </p:sp>
    </p:spTree>
    <p:extLst>
      <p:ext uri="{BB962C8B-B14F-4D97-AF65-F5344CB8AC3E}">
        <p14:creationId xmlns:p14="http://schemas.microsoft.com/office/powerpoint/2010/main" val="368634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sounds as needed.</a:t>
            </a:r>
          </a:p>
        </p:txBody>
      </p:sp>
      <p:sp>
        <p:nvSpPr>
          <p:cNvPr id="4" name="Slide Number Placeholder 3"/>
          <p:cNvSpPr>
            <a:spLocks noGrp="1"/>
          </p:cNvSpPr>
          <p:nvPr>
            <p:ph type="sldNum" sz="quarter" idx="5"/>
          </p:nvPr>
        </p:nvSpPr>
        <p:spPr/>
        <p:txBody>
          <a:bodyPr/>
          <a:lstStyle/>
          <a:p>
            <a:fld id="{4375EDEA-BBB1-D849-AD6C-48B2E2E35772}" type="slidenum">
              <a:rPr lang="en-US" smtClean="0"/>
              <a:t>11</a:t>
            </a:fld>
            <a:endParaRPr lang="en-US"/>
          </a:p>
        </p:txBody>
      </p:sp>
    </p:spTree>
    <p:extLst>
      <p:ext uri="{BB962C8B-B14F-4D97-AF65-F5344CB8AC3E}">
        <p14:creationId xmlns:p14="http://schemas.microsoft.com/office/powerpoint/2010/main" val="174901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ferred Internal Master Title Slide">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A63F6B5D-0CAF-354E-9B83-61AEF28D7E93}"/>
              </a:ext>
            </a:extLst>
          </p:cNvPr>
          <p:cNvGrpSpPr/>
          <p:nvPr userDrawn="1"/>
        </p:nvGrpSpPr>
        <p:grpSpPr>
          <a:xfrm>
            <a:off x="4383215" y="250148"/>
            <a:ext cx="8151825" cy="6607852"/>
            <a:chOff x="4383215" y="250148"/>
            <a:chExt cx="8151825" cy="6607852"/>
          </a:xfrm>
        </p:grpSpPr>
        <p:sp>
          <p:nvSpPr>
            <p:cNvPr id="29" name="Freeform 28">
              <a:extLst>
                <a:ext uri="{FF2B5EF4-FFF2-40B4-BE49-F238E27FC236}">
                  <a16:creationId xmlns:a16="http://schemas.microsoft.com/office/drawing/2014/main" id="{255D671B-A30D-E04F-9B7F-E253A9D42180}"/>
                </a:ext>
              </a:extLst>
            </p:cNvPr>
            <p:cNvSpPr/>
            <p:nvPr userDrawn="1"/>
          </p:nvSpPr>
          <p:spPr>
            <a:xfrm rot="1439272">
              <a:off x="10020496" y="2450339"/>
              <a:ext cx="2466412" cy="1114950"/>
            </a:xfrm>
            <a:custGeom>
              <a:avLst/>
              <a:gdLst>
                <a:gd name="connsiteX0" fmla="*/ 2032243 w 2466412"/>
                <a:gd name="connsiteY0" fmla="*/ 0 h 1114950"/>
                <a:gd name="connsiteX1" fmla="*/ 2466412 w 2466412"/>
                <a:gd name="connsiteY1" fmla="*/ 975716 h 1114950"/>
                <a:gd name="connsiteX2" fmla="*/ 2123749 w 2466412"/>
                <a:gd name="connsiteY2" fmla="*/ 1114950 h 1114950"/>
                <a:gd name="connsiteX3" fmla="*/ 0 w 2466412"/>
                <a:gd name="connsiteY3" fmla="*/ 1114950 h 1114950"/>
                <a:gd name="connsiteX4" fmla="*/ 2032243 w 2466412"/>
                <a:gd name="connsiteY4" fmla="*/ 0 h 11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412" h="1114950">
                  <a:moveTo>
                    <a:pt x="2032243" y="0"/>
                  </a:moveTo>
                  <a:lnTo>
                    <a:pt x="2466412" y="975716"/>
                  </a:lnTo>
                  <a:lnTo>
                    <a:pt x="2123749" y="1114950"/>
                  </a:lnTo>
                  <a:lnTo>
                    <a:pt x="0" y="1114950"/>
                  </a:lnTo>
                  <a:lnTo>
                    <a:pt x="2032243"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BAAE9329-60F4-6C42-821D-717E3FA8BF40}"/>
                </a:ext>
              </a:extLst>
            </p:cNvPr>
            <p:cNvSpPr/>
            <p:nvPr userDrawn="1"/>
          </p:nvSpPr>
          <p:spPr>
            <a:xfrm rot="1439272">
              <a:off x="9486448" y="3795034"/>
              <a:ext cx="3048592" cy="949592"/>
            </a:xfrm>
            <a:custGeom>
              <a:avLst/>
              <a:gdLst>
                <a:gd name="connsiteX0" fmla="*/ 0 w 3048592"/>
                <a:gd name="connsiteY0" fmla="*/ 0 h 949592"/>
                <a:gd name="connsiteX1" fmla="*/ 2626048 w 3048592"/>
                <a:gd name="connsiteY1" fmla="*/ 0 h 949592"/>
                <a:gd name="connsiteX2" fmla="*/ 3048592 w 3048592"/>
                <a:gd name="connsiteY2" fmla="*/ 949592 h 949592"/>
                <a:gd name="connsiteX3" fmla="*/ 1864394 w 3048592"/>
                <a:gd name="connsiteY3" fmla="*/ 816659 h 949592"/>
                <a:gd name="connsiteX4" fmla="*/ 0 w 3048592"/>
                <a:gd name="connsiteY4" fmla="*/ 0 h 949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592" h="949592">
                  <a:moveTo>
                    <a:pt x="0" y="0"/>
                  </a:moveTo>
                  <a:lnTo>
                    <a:pt x="2626048" y="0"/>
                  </a:lnTo>
                  <a:lnTo>
                    <a:pt x="3048592" y="949592"/>
                  </a:lnTo>
                  <a:lnTo>
                    <a:pt x="1864394" y="816659"/>
                  </a:lnTo>
                  <a:lnTo>
                    <a:pt x="0"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5A996A75-1700-D14F-9B49-BEF3F0E575A5}"/>
                </a:ext>
              </a:extLst>
            </p:cNvPr>
            <p:cNvSpPr/>
            <p:nvPr userDrawn="1"/>
          </p:nvSpPr>
          <p:spPr>
            <a:xfrm rot="1439272">
              <a:off x="5321055" y="250148"/>
              <a:ext cx="4195173" cy="1586355"/>
            </a:xfrm>
            <a:custGeom>
              <a:avLst/>
              <a:gdLst>
                <a:gd name="connsiteX0" fmla="*/ 0 w 4195173"/>
                <a:gd name="connsiteY0" fmla="*/ 584598 h 1586355"/>
                <a:gd name="connsiteX1" fmla="*/ 1313777 w 4195173"/>
                <a:gd name="connsiteY1" fmla="*/ 0 h 1586355"/>
                <a:gd name="connsiteX2" fmla="*/ 4195173 w 4195173"/>
                <a:gd name="connsiteY2" fmla="*/ 1586354 h 1586355"/>
                <a:gd name="connsiteX3" fmla="*/ 2085074 w 4195173"/>
                <a:gd name="connsiteY3" fmla="*/ 1586355 h 1586355"/>
                <a:gd name="connsiteX4" fmla="*/ 0 w 4195173"/>
                <a:gd name="connsiteY4" fmla="*/ 744673 h 1586355"/>
                <a:gd name="connsiteX5" fmla="*/ 0 w 4195173"/>
                <a:gd name="connsiteY5" fmla="*/ 584598 h 15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73" h="1586355">
                  <a:moveTo>
                    <a:pt x="0" y="584598"/>
                  </a:moveTo>
                  <a:lnTo>
                    <a:pt x="1313777" y="0"/>
                  </a:lnTo>
                  <a:lnTo>
                    <a:pt x="4195173" y="1586354"/>
                  </a:lnTo>
                  <a:lnTo>
                    <a:pt x="2085074" y="1586355"/>
                  </a:lnTo>
                  <a:lnTo>
                    <a:pt x="0" y="744673"/>
                  </a:lnTo>
                  <a:lnTo>
                    <a:pt x="0" y="584598"/>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422BDB51-99BC-E140-BE80-A66289D13670}"/>
                </a:ext>
              </a:extLst>
            </p:cNvPr>
            <p:cNvSpPr/>
            <p:nvPr userDrawn="1"/>
          </p:nvSpPr>
          <p:spPr>
            <a:xfrm rot="1439272">
              <a:off x="4383215" y="1856781"/>
              <a:ext cx="4519365" cy="1062339"/>
            </a:xfrm>
            <a:custGeom>
              <a:avLst/>
              <a:gdLst>
                <a:gd name="connsiteX0" fmla="*/ 427708 w 4519365"/>
                <a:gd name="connsiteY0" fmla="*/ 1 h 1062339"/>
                <a:gd name="connsiteX1" fmla="*/ 4519365 w 4519365"/>
                <a:gd name="connsiteY1" fmla="*/ 0 h 1062339"/>
                <a:gd name="connsiteX2" fmla="*/ 2667483 w 4519365"/>
                <a:gd name="connsiteY2" fmla="*/ 816659 h 1062339"/>
                <a:gd name="connsiteX3" fmla="*/ 466384 w 4519365"/>
                <a:gd name="connsiteY3" fmla="*/ 1062339 h 1062339"/>
                <a:gd name="connsiteX4" fmla="*/ 0 w 4519365"/>
                <a:gd name="connsiteY4" fmla="*/ 492498 h 1062339"/>
                <a:gd name="connsiteX5" fmla="*/ 427708 w 4519365"/>
                <a:gd name="connsiteY5" fmla="*/ 1 h 106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365" h="1062339">
                  <a:moveTo>
                    <a:pt x="427708" y="1"/>
                  </a:moveTo>
                  <a:lnTo>
                    <a:pt x="4519365" y="0"/>
                  </a:lnTo>
                  <a:lnTo>
                    <a:pt x="2667483" y="816659"/>
                  </a:lnTo>
                  <a:lnTo>
                    <a:pt x="466384" y="1062339"/>
                  </a:lnTo>
                  <a:lnTo>
                    <a:pt x="0" y="492498"/>
                  </a:lnTo>
                  <a:lnTo>
                    <a:pt x="427708" y="1"/>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7574192B-0C23-EE41-ADA2-BEF4B2E94FE6}"/>
                </a:ext>
              </a:extLst>
            </p:cNvPr>
            <p:cNvSpPr/>
            <p:nvPr userDrawn="1"/>
          </p:nvSpPr>
          <p:spPr>
            <a:xfrm rot="1439272">
              <a:off x="9227917" y="2100427"/>
              <a:ext cx="762333" cy="749813"/>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accent1">
                <a:alpha val="2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accent1"/>
                </a:solidFill>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8D9567EC-B730-374B-AD4D-E9C2509C1B5E}"/>
                </a:ext>
              </a:extLst>
            </p:cNvPr>
            <p:cNvSpPr/>
            <p:nvPr userDrawn="1"/>
          </p:nvSpPr>
          <p:spPr>
            <a:xfrm>
              <a:off x="7489197" y="2896019"/>
              <a:ext cx="2167763" cy="3961981"/>
            </a:xfrm>
            <a:custGeom>
              <a:avLst/>
              <a:gdLst>
                <a:gd name="connsiteX0" fmla="*/ 1600178 w 2167763"/>
                <a:gd name="connsiteY0" fmla="*/ 0 h 3961981"/>
                <a:gd name="connsiteX1" fmla="*/ 2167763 w 2167763"/>
                <a:gd name="connsiteY1" fmla="*/ 252561 h 3961981"/>
                <a:gd name="connsiteX2" fmla="*/ 347101 w 2167763"/>
                <a:gd name="connsiteY2" fmla="*/ 3961981 h 3961981"/>
                <a:gd name="connsiteX3" fmla="*/ 0 w 2167763"/>
                <a:gd name="connsiteY3" fmla="*/ 3961981 h 3961981"/>
                <a:gd name="connsiteX4" fmla="*/ 1600178 w 2167763"/>
                <a:gd name="connsiteY4" fmla="*/ 0 h 39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63" h="3961981">
                  <a:moveTo>
                    <a:pt x="1600178" y="0"/>
                  </a:moveTo>
                  <a:lnTo>
                    <a:pt x="2167763" y="252561"/>
                  </a:lnTo>
                  <a:lnTo>
                    <a:pt x="347101" y="3961981"/>
                  </a:lnTo>
                  <a:lnTo>
                    <a:pt x="0" y="3961981"/>
                  </a:lnTo>
                  <a:lnTo>
                    <a:pt x="1600178"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lvl1pPr>
          </a:lstStyle>
          <a:p>
            <a:r>
              <a:rPr lang="en-US" dirty="0"/>
              <a:t>Preferred Internal Master Title Slide-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a:extLst>
              <a:ext uri="{FF2B5EF4-FFF2-40B4-BE49-F238E27FC236}">
                <a16:creationId xmlns:a16="http://schemas.microsoft.com/office/drawing/2014/main" id="{7FA6EEA0-24EF-564A-8F3E-603BA778D2FB}"/>
              </a:ext>
            </a:extLst>
          </p:cNvPr>
          <p:cNvGrpSpPr>
            <a:grpSpLocks noChangeAspect="1"/>
          </p:cNvGrpSpPr>
          <p:nvPr userDrawn="1"/>
        </p:nvGrpSpPr>
        <p:grpSpPr bwMode="gray">
          <a:xfrm>
            <a:off x="725102" y="785109"/>
            <a:ext cx="3525629" cy="1272923"/>
            <a:chOff x="9529763" y="920750"/>
            <a:chExt cx="9145587" cy="3302000"/>
          </a:xfrm>
        </p:grpSpPr>
        <p:sp>
          <p:nvSpPr>
            <p:cNvPr id="8" name="Freeform 21">
              <a:extLst>
                <a:ext uri="{FF2B5EF4-FFF2-40B4-BE49-F238E27FC236}">
                  <a16:creationId xmlns:a16="http://schemas.microsoft.com/office/drawing/2014/main" id="{A413364B-5C2B-5841-8DCA-EECF739C6066}"/>
                </a:ext>
              </a:extLst>
            </p:cNvPr>
            <p:cNvSpPr>
              <a:spLocks noEditPoints="1"/>
            </p:cNvSpPr>
            <p:nvPr/>
          </p:nvSpPr>
          <p:spPr bwMode="gray">
            <a:xfrm>
              <a:off x="17127538" y="1270000"/>
              <a:ext cx="219075" cy="1563688"/>
            </a:xfrm>
            <a:custGeom>
              <a:avLst/>
              <a:gdLst>
                <a:gd name="T0" fmla="*/ 30 w 99"/>
                <a:gd name="T1" fmla="*/ 709 h 709"/>
                <a:gd name="T2" fmla="*/ 9 w 99"/>
                <a:gd name="T3" fmla="*/ 127 h 709"/>
                <a:gd name="T4" fmla="*/ 90 w 99"/>
                <a:gd name="T5" fmla="*/ 127 h 709"/>
                <a:gd name="T6" fmla="*/ 69 w 99"/>
                <a:gd name="T7" fmla="*/ 709 h 709"/>
                <a:gd name="T8" fmla="*/ 30 w 99"/>
                <a:gd name="T9" fmla="*/ 709 h 709"/>
                <a:gd name="T10" fmla="*/ 50 w 99"/>
                <a:gd name="T11" fmla="*/ 0 h 709"/>
                <a:gd name="T12" fmla="*/ 0 w 99"/>
                <a:gd name="T13" fmla="*/ 49 h 709"/>
                <a:gd name="T14" fmla="*/ 50 w 99"/>
                <a:gd name="T15" fmla="*/ 98 h 709"/>
                <a:gd name="T16" fmla="*/ 99 w 99"/>
                <a:gd name="T17" fmla="*/ 49 h 709"/>
                <a:gd name="T18" fmla="*/ 50 w 99"/>
                <a:gd name="T1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09">
                  <a:moveTo>
                    <a:pt x="30" y="709"/>
                  </a:moveTo>
                  <a:cubicBezTo>
                    <a:pt x="9" y="127"/>
                    <a:pt x="9" y="127"/>
                    <a:pt x="9" y="127"/>
                  </a:cubicBezTo>
                  <a:cubicBezTo>
                    <a:pt x="90" y="127"/>
                    <a:pt x="90" y="127"/>
                    <a:pt x="90" y="127"/>
                  </a:cubicBezTo>
                  <a:cubicBezTo>
                    <a:pt x="69" y="709"/>
                    <a:pt x="69" y="709"/>
                    <a:pt x="69" y="709"/>
                  </a:cubicBezTo>
                  <a:lnTo>
                    <a:pt x="30" y="709"/>
                  </a:lnTo>
                  <a:close/>
                  <a:moveTo>
                    <a:pt x="50" y="0"/>
                  </a:moveTo>
                  <a:cubicBezTo>
                    <a:pt x="22" y="0"/>
                    <a:pt x="0" y="22"/>
                    <a:pt x="0" y="49"/>
                  </a:cubicBezTo>
                  <a:cubicBezTo>
                    <a:pt x="0" y="76"/>
                    <a:pt x="22" y="98"/>
                    <a:pt x="50" y="98"/>
                  </a:cubicBezTo>
                  <a:cubicBezTo>
                    <a:pt x="77" y="98"/>
                    <a:pt x="99" y="76"/>
                    <a:pt x="99" y="49"/>
                  </a:cubicBezTo>
                  <a:cubicBezTo>
                    <a:pt x="99" y="22"/>
                    <a:pt x="77" y="0"/>
                    <a:pt x="5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24">
              <a:extLst>
                <a:ext uri="{FF2B5EF4-FFF2-40B4-BE49-F238E27FC236}">
                  <a16:creationId xmlns:a16="http://schemas.microsoft.com/office/drawing/2014/main" id="{E9F4F7A5-16BA-1246-B245-5253E52FEA2D}"/>
                </a:ext>
              </a:extLst>
            </p:cNvPr>
            <p:cNvSpPr>
              <a:spLocks/>
            </p:cNvSpPr>
            <p:nvPr/>
          </p:nvSpPr>
          <p:spPr bwMode="gray">
            <a:xfrm>
              <a:off x="17376775" y="920750"/>
              <a:ext cx="1206500" cy="565150"/>
            </a:xfrm>
            <a:custGeom>
              <a:avLst/>
              <a:gdLst>
                <a:gd name="T0" fmla="*/ 0 w 760"/>
                <a:gd name="T1" fmla="*/ 356 h 356"/>
                <a:gd name="T2" fmla="*/ 649 w 760"/>
                <a:gd name="T3" fmla="*/ 0 h 356"/>
                <a:gd name="T4" fmla="*/ 760 w 760"/>
                <a:gd name="T5" fmla="*/ 42 h 356"/>
                <a:gd name="T6" fmla="*/ 760 w 760"/>
                <a:gd name="T7" fmla="*/ 203 h 356"/>
                <a:gd name="T8" fmla="*/ 383 w 760"/>
                <a:gd name="T9" fmla="*/ 356 h 356"/>
                <a:gd name="T10" fmla="*/ 0 w 760"/>
                <a:gd name="T11" fmla="*/ 356 h 356"/>
              </a:gdLst>
              <a:ahLst/>
              <a:cxnLst>
                <a:cxn ang="0">
                  <a:pos x="T0" y="T1"/>
                </a:cxn>
                <a:cxn ang="0">
                  <a:pos x="T2" y="T3"/>
                </a:cxn>
                <a:cxn ang="0">
                  <a:pos x="T4" y="T5"/>
                </a:cxn>
                <a:cxn ang="0">
                  <a:pos x="T6" y="T7"/>
                </a:cxn>
                <a:cxn ang="0">
                  <a:pos x="T8" y="T9"/>
                </a:cxn>
                <a:cxn ang="0">
                  <a:pos x="T10" y="T11"/>
                </a:cxn>
              </a:cxnLst>
              <a:rect l="0" t="0" r="r" b="b"/>
              <a:pathLst>
                <a:path w="760" h="356">
                  <a:moveTo>
                    <a:pt x="0" y="356"/>
                  </a:moveTo>
                  <a:lnTo>
                    <a:pt x="649" y="0"/>
                  </a:lnTo>
                  <a:lnTo>
                    <a:pt x="760" y="42"/>
                  </a:lnTo>
                  <a:lnTo>
                    <a:pt x="760" y="203"/>
                  </a:lnTo>
                  <a:lnTo>
                    <a:pt x="383" y="356"/>
                  </a:lnTo>
                  <a:lnTo>
                    <a:pt x="0" y="3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5">
              <a:extLst>
                <a:ext uri="{FF2B5EF4-FFF2-40B4-BE49-F238E27FC236}">
                  <a16:creationId xmlns:a16="http://schemas.microsoft.com/office/drawing/2014/main" id="{249D830B-D0E9-2D44-BF8C-405912E728D0}"/>
                </a:ext>
              </a:extLst>
            </p:cNvPr>
            <p:cNvSpPr>
              <a:spLocks/>
            </p:cNvSpPr>
            <p:nvPr/>
          </p:nvSpPr>
          <p:spPr bwMode="gray">
            <a:xfrm>
              <a:off x="17376775" y="1549400"/>
              <a:ext cx="1298575" cy="304800"/>
            </a:xfrm>
            <a:custGeom>
              <a:avLst/>
              <a:gdLst>
                <a:gd name="T0" fmla="*/ 337 w 818"/>
                <a:gd name="T1" fmla="*/ 146 h 192"/>
                <a:gd name="T2" fmla="*/ 733 w 818"/>
                <a:gd name="T3" fmla="*/ 192 h 192"/>
                <a:gd name="T4" fmla="*/ 818 w 818"/>
                <a:gd name="T5" fmla="*/ 89 h 192"/>
                <a:gd name="T6" fmla="*/ 742 w 818"/>
                <a:gd name="T7" fmla="*/ 0 h 192"/>
                <a:gd name="T8" fmla="*/ 0 w 818"/>
                <a:gd name="T9" fmla="*/ 0 h 192"/>
                <a:gd name="T10" fmla="*/ 337 w 818"/>
                <a:gd name="T11" fmla="*/ 146 h 192"/>
              </a:gdLst>
              <a:ahLst/>
              <a:cxnLst>
                <a:cxn ang="0">
                  <a:pos x="T0" y="T1"/>
                </a:cxn>
                <a:cxn ang="0">
                  <a:pos x="T2" y="T3"/>
                </a:cxn>
                <a:cxn ang="0">
                  <a:pos x="T4" y="T5"/>
                </a:cxn>
                <a:cxn ang="0">
                  <a:pos x="T6" y="T7"/>
                </a:cxn>
                <a:cxn ang="0">
                  <a:pos x="T8" y="T9"/>
                </a:cxn>
                <a:cxn ang="0">
                  <a:pos x="T10" y="T11"/>
                </a:cxn>
              </a:cxnLst>
              <a:rect l="0" t="0" r="r" b="b"/>
              <a:pathLst>
                <a:path w="818" h="192">
                  <a:moveTo>
                    <a:pt x="337" y="146"/>
                  </a:moveTo>
                  <a:lnTo>
                    <a:pt x="733" y="192"/>
                  </a:lnTo>
                  <a:lnTo>
                    <a:pt x="818" y="89"/>
                  </a:lnTo>
                  <a:lnTo>
                    <a:pt x="742" y="0"/>
                  </a:lnTo>
                  <a:lnTo>
                    <a:pt x="0" y="0"/>
                  </a:lnTo>
                  <a:lnTo>
                    <a:pt x="337" y="14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8">
              <a:extLst>
                <a:ext uri="{FF2B5EF4-FFF2-40B4-BE49-F238E27FC236}">
                  <a16:creationId xmlns:a16="http://schemas.microsoft.com/office/drawing/2014/main" id="{5678F1BD-E9CA-B144-9408-55821D6E1334}"/>
                </a:ext>
              </a:extLst>
            </p:cNvPr>
            <p:cNvSpPr>
              <a:spLocks/>
            </p:cNvSpPr>
            <p:nvPr/>
          </p:nvSpPr>
          <p:spPr bwMode="gray">
            <a:xfrm>
              <a:off x="15894050" y="920750"/>
              <a:ext cx="1204913" cy="565150"/>
            </a:xfrm>
            <a:custGeom>
              <a:avLst/>
              <a:gdLst>
                <a:gd name="T0" fmla="*/ 377 w 759"/>
                <a:gd name="T1" fmla="*/ 356 h 356"/>
                <a:gd name="T2" fmla="*/ 0 w 759"/>
                <a:gd name="T3" fmla="*/ 203 h 356"/>
                <a:gd name="T4" fmla="*/ 0 w 759"/>
                <a:gd name="T5" fmla="*/ 42 h 356"/>
                <a:gd name="T6" fmla="*/ 111 w 759"/>
                <a:gd name="T7" fmla="*/ 0 h 356"/>
                <a:gd name="T8" fmla="*/ 759 w 759"/>
                <a:gd name="T9" fmla="*/ 356 h 356"/>
                <a:gd name="T10" fmla="*/ 377 w 759"/>
                <a:gd name="T11" fmla="*/ 356 h 356"/>
              </a:gdLst>
              <a:ahLst/>
              <a:cxnLst>
                <a:cxn ang="0">
                  <a:pos x="T0" y="T1"/>
                </a:cxn>
                <a:cxn ang="0">
                  <a:pos x="T2" y="T3"/>
                </a:cxn>
                <a:cxn ang="0">
                  <a:pos x="T4" y="T5"/>
                </a:cxn>
                <a:cxn ang="0">
                  <a:pos x="T6" y="T7"/>
                </a:cxn>
                <a:cxn ang="0">
                  <a:pos x="T8" y="T9"/>
                </a:cxn>
                <a:cxn ang="0">
                  <a:pos x="T10" y="T11"/>
                </a:cxn>
              </a:cxnLst>
              <a:rect l="0" t="0" r="r" b="b"/>
              <a:pathLst>
                <a:path w="759" h="356">
                  <a:moveTo>
                    <a:pt x="377" y="356"/>
                  </a:moveTo>
                  <a:lnTo>
                    <a:pt x="0" y="203"/>
                  </a:lnTo>
                  <a:lnTo>
                    <a:pt x="0" y="42"/>
                  </a:lnTo>
                  <a:lnTo>
                    <a:pt x="111" y="0"/>
                  </a:lnTo>
                  <a:lnTo>
                    <a:pt x="759" y="356"/>
                  </a:lnTo>
                  <a:lnTo>
                    <a:pt x="377" y="35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9">
              <a:extLst>
                <a:ext uri="{FF2B5EF4-FFF2-40B4-BE49-F238E27FC236}">
                  <a16:creationId xmlns:a16="http://schemas.microsoft.com/office/drawing/2014/main" id="{3B427E63-439E-A241-88B9-AAA32F364531}"/>
                </a:ext>
              </a:extLst>
            </p:cNvPr>
            <p:cNvSpPr>
              <a:spLocks/>
            </p:cNvSpPr>
            <p:nvPr/>
          </p:nvSpPr>
          <p:spPr bwMode="gray">
            <a:xfrm>
              <a:off x="15801975" y="1549400"/>
              <a:ext cx="1296988" cy="304800"/>
            </a:xfrm>
            <a:custGeom>
              <a:avLst/>
              <a:gdLst>
                <a:gd name="T0" fmla="*/ 817 w 817"/>
                <a:gd name="T1" fmla="*/ 0 h 192"/>
                <a:gd name="T2" fmla="*/ 77 w 817"/>
                <a:gd name="T3" fmla="*/ 0 h 192"/>
                <a:gd name="T4" fmla="*/ 0 w 817"/>
                <a:gd name="T5" fmla="*/ 89 h 192"/>
                <a:gd name="T6" fmla="*/ 84 w 817"/>
                <a:gd name="T7" fmla="*/ 192 h 192"/>
                <a:gd name="T8" fmla="*/ 481 w 817"/>
                <a:gd name="T9" fmla="*/ 146 h 192"/>
                <a:gd name="T10" fmla="*/ 817 w 817"/>
                <a:gd name="T11" fmla="*/ 0 h 192"/>
              </a:gdLst>
              <a:ahLst/>
              <a:cxnLst>
                <a:cxn ang="0">
                  <a:pos x="T0" y="T1"/>
                </a:cxn>
                <a:cxn ang="0">
                  <a:pos x="T2" y="T3"/>
                </a:cxn>
                <a:cxn ang="0">
                  <a:pos x="T4" y="T5"/>
                </a:cxn>
                <a:cxn ang="0">
                  <a:pos x="T6" y="T7"/>
                </a:cxn>
                <a:cxn ang="0">
                  <a:pos x="T8" y="T9"/>
                </a:cxn>
                <a:cxn ang="0">
                  <a:pos x="T10" y="T11"/>
                </a:cxn>
              </a:cxnLst>
              <a:rect l="0" t="0" r="r" b="b"/>
              <a:pathLst>
                <a:path w="817" h="192">
                  <a:moveTo>
                    <a:pt x="817" y="0"/>
                  </a:moveTo>
                  <a:lnTo>
                    <a:pt x="77" y="0"/>
                  </a:lnTo>
                  <a:lnTo>
                    <a:pt x="0" y="89"/>
                  </a:lnTo>
                  <a:lnTo>
                    <a:pt x="84" y="192"/>
                  </a:lnTo>
                  <a:lnTo>
                    <a:pt x="481" y="146"/>
                  </a:lnTo>
                  <a:lnTo>
                    <a:pt x="81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0">
              <a:extLst>
                <a:ext uri="{FF2B5EF4-FFF2-40B4-BE49-F238E27FC236}">
                  <a16:creationId xmlns:a16="http://schemas.microsoft.com/office/drawing/2014/main" id="{92019E20-5853-B243-9B9E-04739A1DF7F3}"/>
                </a:ext>
              </a:extLst>
            </p:cNvPr>
            <p:cNvSpPr>
              <a:spLocks noEditPoints="1"/>
            </p:cNvSpPr>
            <p:nvPr/>
          </p:nvSpPr>
          <p:spPr bwMode="gray">
            <a:xfrm>
              <a:off x="9529763" y="1882774"/>
              <a:ext cx="7226301" cy="2339976"/>
            </a:xfrm>
            <a:custGeom>
              <a:avLst/>
              <a:gdLst>
                <a:gd name="T0" fmla="*/ 2008 w 3284"/>
                <a:gd name="T1" fmla="*/ 713 h 1061"/>
                <a:gd name="T2" fmla="*/ 3284 w 3284"/>
                <a:gd name="T3" fmla="*/ 445 h 1061"/>
                <a:gd name="T4" fmla="*/ 2646 w 3284"/>
                <a:gd name="T5" fmla="*/ 713 h 1061"/>
                <a:gd name="T6" fmla="*/ 1821 w 3284"/>
                <a:gd name="T7" fmla="*/ 350 h 1061"/>
                <a:gd name="T8" fmla="*/ 174 w 3284"/>
                <a:gd name="T9" fmla="*/ 897 h 1061"/>
                <a:gd name="T10" fmla="*/ 107 w 3284"/>
                <a:gd name="T11" fmla="*/ 930 h 1061"/>
                <a:gd name="T12" fmla="*/ 262 w 3284"/>
                <a:gd name="T13" fmla="*/ 916 h 1061"/>
                <a:gd name="T14" fmla="*/ 254 w 3284"/>
                <a:gd name="T15" fmla="*/ 828 h 1061"/>
                <a:gd name="T16" fmla="*/ 299 w 3284"/>
                <a:gd name="T17" fmla="*/ 916 h 1061"/>
                <a:gd name="T18" fmla="*/ 352 w 3284"/>
                <a:gd name="T19" fmla="*/ 1007 h 1061"/>
                <a:gd name="T20" fmla="*/ 554 w 3284"/>
                <a:gd name="T21" fmla="*/ 886 h 1061"/>
                <a:gd name="T22" fmla="*/ 471 w 3284"/>
                <a:gd name="T23" fmla="*/ 887 h 1061"/>
                <a:gd name="T24" fmla="*/ 773 w 3284"/>
                <a:gd name="T25" fmla="*/ 1009 h 1061"/>
                <a:gd name="T26" fmla="*/ 659 w 3284"/>
                <a:gd name="T27" fmla="*/ 1009 h 1061"/>
                <a:gd name="T28" fmla="*/ 576 w 3284"/>
                <a:gd name="T29" fmla="*/ 887 h 1061"/>
                <a:gd name="T30" fmla="*/ 725 w 3284"/>
                <a:gd name="T31" fmla="*/ 884 h 1061"/>
                <a:gd name="T32" fmla="*/ 804 w 3284"/>
                <a:gd name="T33" fmla="*/ 922 h 1061"/>
                <a:gd name="T34" fmla="*/ 1005 w 3284"/>
                <a:gd name="T35" fmla="*/ 916 h 1061"/>
                <a:gd name="T36" fmla="*/ 1018 w 3284"/>
                <a:gd name="T37" fmla="*/ 1012 h 1061"/>
                <a:gd name="T38" fmla="*/ 1049 w 3284"/>
                <a:gd name="T39" fmla="*/ 887 h 1061"/>
                <a:gd name="T40" fmla="*/ 1094 w 3284"/>
                <a:gd name="T41" fmla="*/ 868 h 1061"/>
                <a:gd name="T42" fmla="*/ 1078 w 3284"/>
                <a:gd name="T43" fmla="*/ 1009 h 1061"/>
                <a:gd name="T44" fmla="*/ 1250 w 3284"/>
                <a:gd name="T45" fmla="*/ 993 h 1061"/>
                <a:gd name="T46" fmla="*/ 1203 w 3284"/>
                <a:gd name="T47" fmla="*/ 884 h 1061"/>
                <a:gd name="T48" fmla="*/ 1354 w 3284"/>
                <a:gd name="T49" fmla="*/ 914 h 1061"/>
                <a:gd name="T50" fmla="*/ 1344 w 3284"/>
                <a:gd name="T51" fmla="*/ 888 h 1061"/>
                <a:gd name="T52" fmla="*/ 1591 w 3284"/>
                <a:gd name="T53" fmla="*/ 973 h 1061"/>
                <a:gd name="T54" fmla="*/ 1517 w 3284"/>
                <a:gd name="T55" fmla="*/ 851 h 1061"/>
                <a:gd name="T56" fmla="*/ 1740 w 3284"/>
                <a:gd name="T57" fmla="*/ 973 h 1061"/>
                <a:gd name="T58" fmla="*/ 1653 w 3284"/>
                <a:gd name="T59" fmla="*/ 889 h 1061"/>
                <a:gd name="T60" fmla="*/ 2020 w 3284"/>
                <a:gd name="T61" fmla="*/ 912 h 1061"/>
                <a:gd name="T62" fmla="*/ 1942 w 3284"/>
                <a:gd name="T63" fmla="*/ 942 h 1061"/>
                <a:gd name="T64" fmla="*/ 2127 w 3284"/>
                <a:gd name="T65" fmla="*/ 914 h 1061"/>
                <a:gd name="T66" fmla="*/ 2148 w 3284"/>
                <a:gd name="T67" fmla="*/ 946 h 1061"/>
                <a:gd name="T68" fmla="*/ 2062 w 3284"/>
                <a:gd name="T69" fmla="*/ 973 h 1061"/>
                <a:gd name="T70" fmla="*/ 2053 w 3284"/>
                <a:gd name="T71" fmla="*/ 924 h 1061"/>
                <a:gd name="T72" fmla="*/ 2201 w 3284"/>
                <a:gd name="T73" fmla="*/ 826 h 1061"/>
                <a:gd name="T74" fmla="*/ 2186 w 3284"/>
                <a:gd name="T75" fmla="*/ 862 h 1061"/>
                <a:gd name="T76" fmla="*/ 2217 w 3284"/>
                <a:gd name="T77" fmla="*/ 887 h 1061"/>
                <a:gd name="T78" fmla="*/ 2331 w 3284"/>
                <a:gd name="T79" fmla="*/ 1057 h 1061"/>
                <a:gd name="T80" fmla="*/ 2328 w 3284"/>
                <a:gd name="T81" fmla="*/ 1024 h 1061"/>
                <a:gd name="T82" fmla="*/ 2249 w 3284"/>
                <a:gd name="T83" fmla="*/ 920 h 1061"/>
                <a:gd name="T84" fmla="*/ 2519 w 3284"/>
                <a:gd name="T85" fmla="*/ 931 h 1061"/>
                <a:gd name="T86" fmla="*/ 2437 w 3284"/>
                <a:gd name="T87" fmla="*/ 1009 h 1061"/>
                <a:gd name="T88" fmla="*/ 2607 w 3284"/>
                <a:gd name="T89" fmla="*/ 980 h 1061"/>
                <a:gd name="T90" fmla="*/ 2539 w 3284"/>
                <a:gd name="T91" fmla="*/ 916 h 1061"/>
                <a:gd name="T92" fmla="*/ 2459 w 3284"/>
                <a:gd name="T93" fmla="*/ 540 h 1061"/>
                <a:gd name="T94" fmla="*/ 3002 w 3284"/>
                <a:gd name="T95" fmla="*/ 579 h 1061"/>
                <a:gd name="T96" fmla="*/ 590 w 3284"/>
                <a:gd name="T97" fmla="*/ 404 h 1061"/>
                <a:gd name="T98" fmla="*/ 517 w 3284"/>
                <a:gd name="T99" fmla="*/ 162 h 1061"/>
                <a:gd name="T100" fmla="*/ 1011 w 3284"/>
                <a:gd name="T101" fmla="*/ 325 h 1061"/>
                <a:gd name="T102" fmla="*/ 1300 w 3284"/>
                <a:gd name="T103" fmla="*/ 205 h 1061"/>
                <a:gd name="T104" fmla="*/ 1300 w 3284"/>
                <a:gd name="T105" fmla="*/ 205 h 1061"/>
                <a:gd name="T106" fmla="*/ 391 w 3284"/>
                <a:gd name="T107" fmla="*/ 979 h 1061"/>
                <a:gd name="T108" fmla="*/ 841 w 3284"/>
                <a:gd name="T109" fmla="*/ 924 h 1061"/>
                <a:gd name="T110" fmla="*/ 895 w 3284"/>
                <a:gd name="T111" fmla="*/ 948 h 1061"/>
                <a:gd name="T112" fmla="*/ 1173 w 3284"/>
                <a:gd name="T113" fmla="*/ 961 h 1061"/>
                <a:gd name="T114" fmla="*/ 1216 w 3284"/>
                <a:gd name="T115" fmla="*/ 917 h 1061"/>
                <a:gd name="T116" fmla="*/ 1679 w 3284"/>
                <a:gd name="T117" fmla="*/ 981 h 1061"/>
                <a:gd name="T118" fmla="*/ 2296 w 3284"/>
                <a:gd name="T119" fmla="*/ 916 h 1061"/>
                <a:gd name="T120" fmla="*/ 2337 w 3284"/>
                <a:gd name="T121" fmla="*/ 95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84" h="1061">
                  <a:moveTo>
                    <a:pt x="1860" y="177"/>
                  </a:moveTo>
                  <a:cubicBezTo>
                    <a:pt x="1860" y="214"/>
                    <a:pt x="1860" y="214"/>
                    <a:pt x="1860" y="214"/>
                  </a:cubicBezTo>
                  <a:cubicBezTo>
                    <a:pt x="1829" y="180"/>
                    <a:pt x="1780" y="162"/>
                    <a:pt x="1712" y="162"/>
                  </a:cubicBezTo>
                  <a:cubicBezTo>
                    <a:pt x="1636" y="162"/>
                    <a:pt x="1573" y="190"/>
                    <a:pt x="1521" y="245"/>
                  </a:cubicBezTo>
                  <a:cubicBezTo>
                    <a:pt x="1469" y="300"/>
                    <a:pt x="1443" y="366"/>
                    <a:pt x="1443" y="445"/>
                  </a:cubicBezTo>
                  <a:cubicBezTo>
                    <a:pt x="1443" y="524"/>
                    <a:pt x="1469" y="591"/>
                    <a:pt x="1519" y="645"/>
                  </a:cubicBezTo>
                  <a:cubicBezTo>
                    <a:pt x="1570" y="700"/>
                    <a:pt x="1634" y="727"/>
                    <a:pt x="1712" y="727"/>
                  </a:cubicBezTo>
                  <a:cubicBezTo>
                    <a:pt x="1781" y="727"/>
                    <a:pt x="1830" y="710"/>
                    <a:pt x="1860" y="676"/>
                  </a:cubicBezTo>
                  <a:cubicBezTo>
                    <a:pt x="1860" y="713"/>
                    <a:pt x="1860" y="713"/>
                    <a:pt x="1860" y="713"/>
                  </a:cubicBezTo>
                  <a:cubicBezTo>
                    <a:pt x="2008" y="713"/>
                    <a:pt x="2008" y="713"/>
                    <a:pt x="2008" y="713"/>
                  </a:cubicBezTo>
                  <a:cubicBezTo>
                    <a:pt x="2008" y="177"/>
                    <a:pt x="2008" y="177"/>
                    <a:pt x="2008" y="177"/>
                  </a:cubicBezTo>
                  <a:lnTo>
                    <a:pt x="1860" y="177"/>
                  </a:lnTo>
                  <a:close/>
                  <a:moveTo>
                    <a:pt x="3201" y="245"/>
                  </a:moveTo>
                  <a:cubicBezTo>
                    <a:pt x="3146" y="190"/>
                    <a:pt x="3080" y="162"/>
                    <a:pt x="3002" y="162"/>
                  </a:cubicBezTo>
                  <a:cubicBezTo>
                    <a:pt x="2923" y="162"/>
                    <a:pt x="2857" y="190"/>
                    <a:pt x="2802" y="245"/>
                  </a:cubicBezTo>
                  <a:cubicBezTo>
                    <a:pt x="2747" y="300"/>
                    <a:pt x="2719" y="367"/>
                    <a:pt x="2719" y="445"/>
                  </a:cubicBezTo>
                  <a:cubicBezTo>
                    <a:pt x="2719" y="523"/>
                    <a:pt x="2747" y="590"/>
                    <a:pt x="2802" y="645"/>
                  </a:cubicBezTo>
                  <a:cubicBezTo>
                    <a:pt x="2857" y="700"/>
                    <a:pt x="2923" y="727"/>
                    <a:pt x="3002" y="727"/>
                  </a:cubicBezTo>
                  <a:cubicBezTo>
                    <a:pt x="3080" y="727"/>
                    <a:pt x="3146" y="700"/>
                    <a:pt x="3201" y="645"/>
                  </a:cubicBezTo>
                  <a:cubicBezTo>
                    <a:pt x="3256" y="590"/>
                    <a:pt x="3284" y="523"/>
                    <a:pt x="3284" y="445"/>
                  </a:cubicBezTo>
                  <a:cubicBezTo>
                    <a:pt x="3284" y="367"/>
                    <a:pt x="3256" y="300"/>
                    <a:pt x="3201" y="245"/>
                  </a:cubicBezTo>
                  <a:close/>
                  <a:moveTo>
                    <a:pt x="2498" y="214"/>
                  </a:moveTo>
                  <a:cubicBezTo>
                    <a:pt x="2467" y="180"/>
                    <a:pt x="2418" y="162"/>
                    <a:pt x="2349" y="162"/>
                  </a:cubicBezTo>
                  <a:cubicBezTo>
                    <a:pt x="2274" y="162"/>
                    <a:pt x="2211" y="190"/>
                    <a:pt x="2159" y="245"/>
                  </a:cubicBezTo>
                  <a:cubicBezTo>
                    <a:pt x="2107" y="300"/>
                    <a:pt x="2081" y="366"/>
                    <a:pt x="2081" y="445"/>
                  </a:cubicBezTo>
                  <a:cubicBezTo>
                    <a:pt x="2081" y="524"/>
                    <a:pt x="2107" y="591"/>
                    <a:pt x="2157" y="645"/>
                  </a:cubicBezTo>
                  <a:cubicBezTo>
                    <a:pt x="2208" y="700"/>
                    <a:pt x="2272" y="727"/>
                    <a:pt x="2349" y="727"/>
                  </a:cubicBezTo>
                  <a:cubicBezTo>
                    <a:pt x="2419" y="727"/>
                    <a:pt x="2468" y="710"/>
                    <a:pt x="2498" y="676"/>
                  </a:cubicBezTo>
                  <a:cubicBezTo>
                    <a:pt x="2498" y="713"/>
                    <a:pt x="2498" y="713"/>
                    <a:pt x="2498" y="713"/>
                  </a:cubicBezTo>
                  <a:cubicBezTo>
                    <a:pt x="2646" y="713"/>
                    <a:pt x="2646" y="713"/>
                    <a:pt x="2646" y="713"/>
                  </a:cubicBezTo>
                  <a:cubicBezTo>
                    <a:pt x="2646" y="0"/>
                    <a:pt x="2646" y="0"/>
                    <a:pt x="2646" y="0"/>
                  </a:cubicBezTo>
                  <a:cubicBezTo>
                    <a:pt x="2498" y="0"/>
                    <a:pt x="2498" y="0"/>
                    <a:pt x="2498" y="0"/>
                  </a:cubicBezTo>
                  <a:lnTo>
                    <a:pt x="2498" y="214"/>
                  </a:lnTo>
                  <a:close/>
                  <a:moveTo>
                    <a:pt x="1821" y="540"/>
                  </a:moveTo>
                  <a:cubicBezTo>
                    <a:pt x="1795" y="566"/>
                    <a:pt x="1763" y="579"/>
                    <a:pt x="1726" y="579"/>
                  </a:cubicBezTo>
                  <a:cubicBezTo>
                    <a:pt x="1688" y="579"/>
                    <a:pt x="1657" y="566"/>
                    <a:pt x="1631" y="540"/>
                  </a:cubicBezTo>
                  <a:cubicBezTo>
                    <a:pt x="1605" y="514"/>
                    <a:pt x="1591" y="482"/>
                    <a:pt x="1591" y="445"/>
                  </a:cubicBezTo>
                  <a:cubicBezTo>
                    <a:pt x="1591" y="408"/>
                    <a:pt x="1605" y="376"/>
                    <a:pt x="1631" y="350"/>
                  </a:cubicBezTo>
                  <a:cubicBezTo>
                    <a:pt x="1657" y="324"/>
                    <a:pt x="1688" y="311"/>
                    <a:pt x="1726" y="311"/>
                  </a:cubicBezTo>
                  <a:cubicBezTo>
                    <a:pt x="1763" y="311"/>
                    <a:pt x="1795" y="324"/>
                    <a:pt x="1821" y="350"/>
                  </a:cubicBezTo>
                  <a:cubicBezTo>
                    <a:pt x="1847" y="376"/>
                    <a:pt x="1860" y="408"/>
                    <a:pt x="1860" y="445"/>
                  </a:cubicBezTo>
                  <a:cubicBezTo>
                    <a:pt x="1860" y="482"/>
                    <a:pt x="1847" y="514"/>
                    <a:pt x="1821" y="540"/>
                  </a:cubicBezTo>
                  <a:close/>
                  <a:moveTo>
                    <a:pt x="35" y="1009"/>
                  </a:moveTo>
                  <a:cubicBezTo>
                    <a:pt x="0" y="1009"/>
                    <a:pt x="0" y="1009"/>
                    <a:pt x="0" y="1009"/>
                  </a:cubicBezTo>
                  <a:cubicBezTo>
                    <a:pt x="0" y="833"/>
                    <a:pt x="0" y="833"/>
                    <a:pt x="0" y="833"/>
                  </a:cubicBezTo>
                  <a:cubicBezTo>
                    <a:pt x="35" y="833"/>
                    <a:pt x="35" y="833"/>
                    <a:pt x="35" y="833"/>
                  </a:cubicBezTo>
                  <a:lnTo>
                    <a:pt x="35" y="1009"/>
                  </a:lnTo>
                  <a:close/>
                  <a:moveTo>
                    <a:pt x="140" y="884"/>
                  </a:moveTo>
                  <a:cubicBezTo>
                    <a:pt x="147" y="884"/>
                    <a:pt x="153" y="885"/>
                    <a:pt x="159" y="887"/>
                  </a:cubicBezTo>
                  <a:cubicBezTo>
                    <a:pt x="165" y="889"/>
                    <a:pt x="170" y="893"/>
                    <a:pt x="174" y="897"/>
                  </a:cubicBezTo>
                  <a:cubicBezTo>
                    <a:pt x="178" y="901"/>
                    <a:pt x="181" y="906"/>
                    <a:pt x="184" y="912"/>
                  </a:cubicBezTo>
                  <a:cubicBezTo>
                    <a:pt x="186" y="918"/>
                    <a:pt x="187" y="924"/>
                    <a:pt x="187" y="931"/>
                  </a:cubicBezTo>
                  <a:cubicBezTo>
                    <a:pt x="187" y="1009"/>
                    <a:pt x="187" y="1009"/>
                    <a:pt x="187" y="1009"/>
                  </a:cubicBezTo>
                  <a:cubicBezTo>
                    <a:pt x="155" y="1009"/>
                    <a:pt x="155" y="1009"/>
                    <a:pt x="155" y="1009"/>
                  </a:cubicBezTo>
                  <a:cubicBezTo>
                    <a:pt x="155" y="942"/>
                    <a:pt x="155" y="942"/>
                    <a:pt x="155" y="942"/>
                  </a:cubicBezTo>
                  <a:cubicBezTo>
                    <a:pt x="155" y="933"/>
                    <a:pt x="153" y="926"/>
                    <a:pt x="148" y="921"/>
                  </a:cubicBezTo>
                  <a:cubicBezTo>
                    <a:pt x="144" y="917"/>
                    <a:pt x="138" y="914"/>
                    <a:pt x="131" y="914"/>
                  </a:cubicBezTo>
                  <a:cubicBezTo>
                    <a:pt x="127" y="914"/>
                    <a:pt x="124" y="915"/>
                    <a:pt x="121" y="916"/>
                  </a:cubicBezTo>
                  <a:cubicBezTo>
                    <a:pt x="118" y="917"/>
                    <a:pt x="115" y="919"/>
                    <a:pt x="113" y="921"/>
                  </a:cubicBezTo>
                  <a:cubicBezTo>
                    <a:pt x="110" y="924"/>
                    <a:pt x="109" y="926"/>
                    <a:pt x="107" y="930"/>
                  </a:cubicBezTo>
                  <a:cubicBezTo>
                    <a:pt x="106" y="933"/>
                    <a:pt x="105" y="937"/>
                    <a:pt x="105" y="942"/>
                  </a:cubicBezTo>
                  <a:cubicBezTo>
                    <a:pt x="105" y="1009"/>
                    <a:pt x="105" y="1009"/>
                    <a:pt x="105" y="1009"/>
                  </a:cubicBezTo>
                  <a:cubicBezTo>
                    <a:pt x="72" y="1009"/>
                    <a:pt x="72" y="1009"/>
                    <a:pt x="72" y="1009"/>
                  </a:cubicBezTo>
                  <a:cubicBezTo>
                    <a:pt x="72" y="887"/>
                    <a:pt x="72" y="887"/>
                    <a:pt x="72" y="887"/>
                  </a:cubicBezTo>
                  <a:cubicBezTo>
                    <a:pt x="104" y="887"/>
                    <a:pt x="104" y="887"/>
                    <a:pt x="104" y="887"/>
                  </a:cubicBezTo>
                  <a:cubicBezTo>
                    <a:pt x="104" y="901"/>
                    <a:pt x="104" y="901"/>
                    <a:pt x="104" y="901"/>
                  </a:cubicBezTo>
                  <a:cubicBezTo>
                    <a:pt x="109" y="895"/>
                    <a:pt x="114" y="890"/>
                    <a:pt x="120" y="888"/>
                  </a:cubicBezTo>
                  <a:cubicBezTo>
                    <a:pt x="126" y="885"/>
                    <a:pt x="133" y="884"/>
                    <a:pt x="140" y="884"/>
                  </a:cubicBezTo>
                  <a:close/>
                  <a:moveTo>
                    <a:pt x="299" y="916"/>
                  </a:moveTo>
                  <a:cubicBezTo>
                    <a:pt x="262" y="916"/>
                    <a:pt x="262" y="916"/>
                    <a:pt x="262" y="916"/>
                  </a:cubicBezTo>
                  <a:cubicBezTo>
                    <a:pt x="262" y="1009"/>
                    <a:pt x="262" y="1009"/>
                    <a:pt x="262" y="1009"/>
                  </a:cubicBezTo>
                  <a:cubicBezTo>
                    <a:pt x="229" y="1009"/>
                    <a:pt x="229" y="1009"/>
                    <a:pt x="229" y="1009"/>
                  </a:cubicBezTo>
                  <a:cubicBezTo>
                    <a:pt x="229" y="916"/>
                    <a:pt x="229" y="916"/>
                    <a:pt x="229" y="916"/>
                  </a:cubicBezTo>
                  <a:cubicBezTo>
                    <a:pt x="206" y="916"/>
                    <a:pt x="206" y="916"/>
                    <a:pt x="206" y="916"/>
                  </a:cubicBezTo>
                  <a:cubicBezTo>
                    <a:pt x="206" y="887"/>
                    <a:pt x="206" y="887"/>
                    <a:pt x="206" y="887"/>
                  </a:cubicBezTo>
                  <a:cubicBezTo>
                    <a:pt x="229" y="887"/>
                    <a:pt x="229" y="887"/>
                    <a:pt x="229" y="887"/>
                  </a:cubicBezTo>
                  <a:cubicBezTo>
                    <a:pt x="229" y="872"/>
                    <a:pt x="229" y="872"/>
                    <a:pt x="229" y="872"/>
                  </a:cubicBezTo>
                  <a:cubicBezTo>
                    <a:pt x="229" y="865"/>
                    <a:pt x="230" y="858"/>
                    <a:pt x="232" y="853"/>
                  </a:cubicBezTo>
                  <a:cubicBezTo>
                    <a:pt x="234" y="847"/>
                    <a:pt x="236" y="842"/>
                    <a:pt x="240" y="838"/>
                  </a:cubicBezTo>
                  <a:cubicBezTo>
                    <a:pt x="244" y="834"/>
                    <a:pt x="248" y="830"/>
                    <a:pt x="254" y="828"/>
                  </a:cubicBezTo>
                  <a:cubicBezTo>
                    <a:pt x="259" y="826"/>
                    <a:pt x="265" y="825"/>
                    <a:pt x="272" y="825"/>
                  </a:cubicBezTo>
                  <a:cubicBezTo>
                    <a:pt x="281" y="825"/>
                    <a:pt x="288" y="826"/>
                    <a:pt x="294" y="828"/>
                  </a:cubicBezTo>
                  <a:cubicBezTo>
                    <a:pt x="300" y="830"/>
                    <a:pt x="305" y="833"/>
                    <a:pt x="310" y="836"/>
                  </a:cubicBezTo>
                  <a:cubicBezTo>
                    <a:pt x="297" y="861"/>
                    <a:pt x="297" y="861"/>
                    <a:pt x="297" y="861"/>
                  </a:cubicBezTo>
                  <a:cubicBezTo>
                    <a:pt x="294" y="859"/>
                    <a:pt x="291" y="858"/>
                    <a:pt x="287" y="857"/>
                  </a:cubicBezTo>
                  <a:cubicBezTo>
                    <a:pt x="283" y="856"/>
                    <a:pt x="280" y="855"/>
                    <a:pt x="276" y="855"/>
                  </a:cubicBezTo>
                  <a:cubicBezTo>
                    <a:pt x="266" y="855"/>
                    <a:pt x="262" y="861"/>
                    <a:pt x="262" y="872"/>
                  </a:cubicBezTo>
                  <a:cubicBezTo>
                    <a:pt x="262" y="887"/>
                    <a:pt x="262" y="887"/>
                    <a:pt x="262" y="887"/>
                  </a:cubicBezTo>
                  <a:cubicBezTo>
                    <a:pt x="299" y="887"/>
                    <a:pt x="299" y="887"/>
                    <a:pt x="299" y="887"/>
                  </a:cubicBezTo>
                  <a:lnTo>
                    <a:pt x="299" y="916"/>
                  </a:lnTo>
                  <a:close/>
                  <a:moveTo>
                    <a:pt x="378" y="884"/>
                  </a:moveTo>
                  <a:cubicBezTo>
                    <a:pt x="388" y="884"/>
                    <a:pt x="396" y="885"/>
                    <a:pt x="405" y="889"/>
                  </a:cubicBezTo>
                  <a:cubicBezTo>
                    <a:pt x="413" y="892"/>
                    <a:pt x="420" y="896"/>
                    <a:pt x="425" y="902"/>
                  </a:cubicBezTo>
                  <a:cubicBezTo>
                    <a:pt x="431" y="908"/>
                    <a:pt x="436" y="914"/>
                    <a:pt x="439" y="922"/>
                  </a:cubicBezTo>
                  <a:cubicBezTo>
                    <a:pt x="442" y="930"/>
                    <a:pt x="444" y="939"/>
                    <a:pt x="444" y="948"/>
                  </a:cubicBezTo>
                  <a:cubicBezTo>
                    <a:pt x="444" y="957"/>
                    <a:pt x="442" y="965"/>
                    <a:pt x="439" y="973"/>
                  </a:cubicBezTo>
                  <a:cubicBezTo>
                    <a:pt x="436" y="981"/>
                    <a:pt x="431" y="988"/>
                    <a:pt x="425" y="993"/>
                  </a:cubicBezTo>
                  <a:cubicBezTo>
                    <a:pt x="420" y="999"/>
                    <a:pt x="413" y="1004"/>
                    <a:pt x="405" y="1007"/>
                  </a:cubicBezTo>
                  <a:cubicBezTo>
                    <a:pt x="396" y="1010"/>
                    <a:pt x="388" y="1012"/>
                    <a:pt x="378" y="1012"/>
                  </a:cubicBezTo>
                  <a:cubicBezTo>
                    <a:pt x="369" y="1012"/>
                    <a:pt x="360" y="1010"/>
                    <a:pt x="352" y="1007"/>
                  </a:cubicBezTo>
                  <a:cubicBezTo>
                    <a:pt x="344" y="1004"/>
                    <a:pt x="337" y="999"/>
                    <a:pt x="331" y="993"/>
                  </a:cubicBezTo>
                  <a:cubicBezTo>
                    <a:pt x="325" y="988"/>
                    <a:pt x="321" y="981"/>
                    <a:pt x="318" y="973"/>
                  </a:cubicBezTo>
                  <a:cubicBezTo>
                    <a:pt x="314" y="965"/>
                    <a:pt x="313" y="957"/>
                    <a:pt x="313" y="948"/>
                  </a:cubicBezTo>
                  <a:cubicBezTo>
                    <a:pt x="313" y="939"/>
                    <a:pt x="314" y="930"/>
                    <a:pt x="318" y="922"/>
                  </a:cubicBezTo>
                  <a:cubicBezTo>
                    <a:pt x="321" y="914"/>
                    <a:pt x="325" y="908"/>
                    <a:pt x="331" y="902"/>
                  </a:cubicBezTo>
                  <a:cubicBezTo>
                    <a:pt x="337" y="896"/>
                    <a:pt x="344" y="892"/>
                    <a:pt x="352" y="889"/>
                  </a:cubicBezTo>
                  <a:cubicBezTo>
                    <a:pt x="360" y="885"/>
                    <a:pt x="369" y="884"/>
                    <a:pt x="378" y="884"/>
                  </a:cubicBezTo>
                  <a:close/>
                  <a:moveTo>
                    <a:pt x="537" y="884"/>
                  </a:moveTo>
                  <a:cubicBezTo>
                    <a:pt x="540" y="884"/>
                    <a:pt x="544" y="884"/>
                    <a:pt x="546" y="884"/>
                  </a:cubicBezTo>
                  <a:cubicBezTo>
                    <a:pt x="549" y="885"/>
                    <a:pt x="552" y="886"/>
                    <a:pt x="554" y="886"/>
                  </a:cubicBezTo>
                  <a:cubicBezTo>
                    <a:pt x="549" y="919"/>
                    <a:pt x="549" y="919"/>
                    <a:pt x="549" y="919"/>
                  </a:cubicBezTo>
                  <a:cubicBezTo>
                    <a:pt x="546" y="918"/>
                    <a:pt x="543" y="917"/>
                    <a:pt x="540" y="916"/>
                  </a:cubicBezTo>
                  <a:cubicBezTo>
                    <a:pt x="536" y="915"/>
                    <a:pt x="533" y="915"/>
                    <a:pt x="529" y="915"/>
                  </a:cubicBezTo>
                  <a:cubicBezTo>
                    <a:pt x="525" y="915"/>
                    <a:pt x="522" y="916"/>
                    <a:pt x="519" y="917"/>
                  </a:cubicBezTo>
                  <a:cubicBezTo>
                    <a:pt x="516" y="918"/>
                    <a:pt x="513" y="920"/>
                    <a:pt x="511" y="922"/>
                  </a:cubicBezTo>
                  <a:cubicBezTo>
                    <a:pt x="509" y="924"/>
                    <a:pt x="507" y="927"/>
                    <a:pt x="506" y="930"/>
                  </a:cubicBezTo>
                  <a:cubicBezTo>
                    <a:pt x="504" y="934"/>
                    <a:pt x="504" y="938"/>
                    <a:pt x="504" y="942"/>
                  </a:cubicBezTo>
                  <a:cubicBezTo>
                    <a:pt x="504" y="1009"/>
                    <a:pt x="504" y="1009"/>
                    <a:pt x="504" y="1009"/>
                  </a:cubicBezTo>
                  <a:cubicBezTo>
                    <a:pt x="471" y="1009"/>
                    <a:pt x="471" y="1009"/>
                    <a:pt x="471" y="1009"/>
                  </a:cubicBezTo>
                  <a:cubicBezTo>
                    <a:pt x="471" y="887"/>
                    <a:pt x="471" y="887"/>
                    <a:pt x="471" y="887"/>
                  </a:cubicBezTo>
                  <a:cubicBezTo>
                    <a:pt x="503" y="887"/>
                    <a:pt x="503" y="887"/>
                    <a:pt x="503" y="887"/>
                  </a:cubicBezTo>
                  <a:cubicBezTo>
                    <a:pt x="503" y="900"/>
                    <a:pt x="503" y="900"/>
                    <a:pt x="503" y="900"/>
                  </a:cubicBezTo>
                  <a:cubicBezTo>
                    <a:pt x="506" y="895"/>
                    <a:pt x="511" y="890"/>
                    <a:pt x="517" y="888"/>
                  </a:cubicBezTo>
                  <a:cubicBezTo>
                    <a:pt x="523" y="885"/>
                    <a:pt x="529" y="884"/>
                    <a:pt x="537" y="884"/>
                  </a:cubicBezTo>
                  <a:close/>
                  <a:moveTo>
                    <a:pt x="725" y="884"/>
                  </a:moveTo>
                  <a:cubicBezTo>
                    <a:pt x="733" y="884"/>
                    <a:pt x="739" y="885"/>
                    <a:pt x="745" y="887"/>
                  </a:cubicBezTo>
                  <a:cubicBezTo>
                    <a:pt x="751" y="889"/>
                    <a:pt x="756" y="893"/>
                    <a:pt x="760" y="897"/>
                  </a:cubicBezTo>
                  <a:cubicBezTo>
                    <a:pt x="764" y="901"/>
                    <a:pt x="768" y="906"/>
                    <a:pt x="770" y="912"/>
                  </a:cubicBezTo>
                  <a:cubicBezTo>
                    <a:pt x="772" y="918"/>
                    <a:pt x="773" y="924"/>
                    <a:pt x="773" y="931"/>
                  </a:cubicBezTo>
                  <a:cubicBezTo>
                    <a:pt x="773" y="1009"/>
                    <a:pt x="773" y="1009"/>
                    <a:pt x="773" y="1009"/>
                  </a:cubicBezTo>
                  <a:cubicBezTo>
                    <a:pt x="741" y="1009"/>
                    <a:pt x="741" y="1009"/>
                    <a:pt x="741" y="1009"/>
                  </a:cubicBezTo>
                  <a:cubicBezTo>
                    <a:pt x="741" y="942"/>
                    <a:pt x="741" y="942"/>
                    <a:pt x="741" y="942"/>
                  </a:cubicBezTo>
                  <a:cubicBezTo>
                    <a:pt x="741" y="933"/>
                    <a:pt x="739" y="926"/>
                    <a:pt x="734" y="921"/>
                  </a:cubicBezTo>
                  <a:cubicBezTo>
                    <a:pt x="730" y="917"/>
                    <a:pt x="724" y="914"/>
                    <a:pt x="717" y="914"/>
                  </a:cubicBezTo>
                  <a:cubicBezTo>
                    <a:pt x="713" y="914"/>
                    <a:pt x="710" y="915"/>
                    <a:pt x="707" y="916"/>
                  </a:cubicBezTo>
                  <a:cubicBezTo>
                    <a:pt x="704" y="917"/>
                    <a:pt x="701" y="919"/>
                    <a:pt x="699" y="921"/>
                  </a:cubicBezTo>
                  <a:cubicBezTo>
                    <a:pt x="697" y="924"/>
                    <a:pt x="695" y="926"/>
                    <a:pt x="693" y="930"/>
                  </a:cubicBezTo>
                  <a:cubicBezTo>
                    <a:pt x="692" y="933"/>
                    <a:pt x="691" y="937"/>
                    <a:pt x="691" y="942"/>
                  </a:cubicBezTo>
                  <a:cubicBezTo>
                    <a:pt x="691" y="1009"/>
                    <a:pt x="691" y="1009"/>
                    <a:pt x="691" y="1009"/>
                  </a:cubicBezTo>
                  <a:cubicBezTo>
                    <a:pt x="659" y="1009"/>
                    <a:pt x="659" y="1009"/>
                    <a:pt x="659" y="1009"/>
                  </a:cubicBezTo>
                  <a:cubicBezTo>
                    <a:pt x="659" y="942"/>
                    <a:pt x="659" y="942"/>
                    <a:pt x="659" y="942"/>
                  </a:cubicBezTo>
                  <a:cubicBezTo>
                    <a:pt x="659" y="933"/>
                    <a:pt x="656" y="926"/>
                    <a:pt x="652" y="921"/>
                  </a:cubicBezTo>
                  <a:cubicBezTo>
                    <a:pt x="648" y="917"/>
                    <a:pt x="642" y="914"/>
                    <a:pt x="635" y="914"/>
                  </a:cubicBezTo>
                  <a:cubicBezTo>
                    <a:pt x="631" y="914"/>
                    <a:pt x="628" y="915"/>
                    <a:pt x="625" y="916"/>
                  </a:cubicBezTo>
                  <a:cubicBezTo>
                    <a:pt x="622" y="917"/>
                    <a:pt x="619" y="919"/>
                    <a:pt x="617" y="921"/>
                  </a:cubicBezTo>
                  <a:cubicBezTo>
                    <a:pt x="614" y="924"/>
                    <a:pt x="613" y="926"/>
                    <a:pt x="611" y="930"/>
                  </a:cubicBezTo>
                  <a:cubicBezTo>
                    <a:pt x="610" y="933"/>
                    <a:pt x="609" y="937"/>
                    <a:pt x="609" y="942"/>
                  </a:cubicBezTo>
                  <a:cubicBezTo>
                    <a:pt x="609" y="1009"/>
                    <a:pt x="609" y="1009"/>
                    <a:pt x="609" y="1009"/>
                  </a:cubicBezTo>
                  <a:cubicBezTo>
                    <a:pt x="576" y="1009"/>
                    <a:pt x="576" y="1009"/>
                    <a:pt x="576" y="1009"/>
                  </a:cubicBezTo>
                  <a:cubicBezTo>
                    <a:pt x="576" y="887"/>
                    <a:pt x="576" y="887"/>
                    <a:pt x="576" y="887"/>
                  </a:cubicBezTo>
                  <a:cubicBezTo>
                    <a:pt x="608" y="887"/>
                    <a:pt x="608" y="887"/>
                    <a:pt x="608" y="887"/>
                  </a:cubicBezTo>
                  <a:cubicBezTo>
                    <a:pt x="608" y="901"/>
                    <a:pt x="608" y="901"/>
                    <a:pt x="608" y="901"/>
                  </a:cubicBezTo>
                  <a:cubicBezTo>
                    <a:pt x="613" y="895"/>
                    <a:pt x="618" y="890"/>
                    <a:pt x="624" y="888"/>
                  </a:cubicBezTo>
                  <a:cubicBezTo>
                    <a:pt x="630" y="885"/>
                    <a:pt x="637" y="884"/>
                    <a:pt x="644" y="884"/>
                  </a:cubicBezTo>
                  <a:cubicBezTo>
                    <a:pt x="653" y="884"/>
                    <a:pt x="661" y="886"/>
                    <a:pt x="668" y="889"/>
                  </a:cubicBezTo>
                  <a:cubicBezTo>
                    <a:pt x="675" y="893"/>
                    <a:pt x="680" y="898"/>
                    <a:pt x="684" y="905"/>
                  </a:cubicBezTo>
                  <a:cubicBezTo>
                    <a:pt x="686" y="901"/>
                    <a:pt x="689" y="897"/>
                    <a:pt x="692" y="895"/>
                  </a:cubicBezTo>
                  <a:cubicBezTo>
                    <a:pt x="695" y="892"/>
                    <a:pt x="699" y="890"/>
                    <a:pt x="702" y="888"/>
                  </a:cubicBezTo>
                  <a:cubicBezTo>
                    <a:pt x="706" y="887"/>
                    <a:pt x="710" y="886"/>
                    <a:pt x="714" y="885"/>
                  </a:cubicBezTo>
                  <a:cubicBezTo>
                    <a:pt x="717" y="884"/>
                    <a:pt x="721" y="884"/>
                    <a:pt x="725" y="884"/>
                  </a:cubicBezTo>
                  <a:close/>
                  <a:moveTo>
                    <a:pt x="926" y="1009"/>
                  </a:moveTo>
                  <a:cubicBezTo>
                    <a:pt x="894" y="1009"/>
                    <a:pt x="894" y="1009"/>
                    <a:pt x="894" y="1009"/>
                  </a:cubicBezTo>
                  <a:cubicBezTo>
                    <a:pt x="894" y="995"/>
                    <a:pt x="894" y="995"/>
                    <a:pt x="894" y="995"/>
                  </a:cubicBezTo>
                  <a:cubicBezTo>
                    <a:pt x="890" y="1000"/>
                    <a:pt x="885" y="1004"/>
                    <a:pt x="880" y="1007"/>
                  </a:cubicBezTo>
                  <a:cubicBezTo>
                    <a:pt x="874" y="1010"/>
                    <a:pt x="866" y="1012"/>
                    <a:pt x="858" y="1012"/>
                  </a:cubicBezTo>
                  <a:cubicBezTo>
                    <a:pt x="850" y="1012"/>
                    <a:pt x="842" y="1010"/>
                    <a:pt x="835" y="1007"/>
                  </a:cubicBezTo>
                  <a:cubicBezTo>
                    <a:pt x="828" y="1004"/>
                    <a:pt x="821" y="999"/>
                    <a:pt x="816" y="993"/>
                  </a:cubicBezTo>
                  <a:cubicBezTo>
                    <a:pt x="811" y="988"/>
                    <a:pt x="807" y="981"/>
                    <a:pt x="804" y="973"/>
                  </a:cubicBezTo>
                  <a:cubicBezTo>
                    <a:pt x="801" y="965"/>
                    <a:pt x="799" y="957"/>
                    <a:pt x="799" y="948"/>
                  </a:cubicBezTo>
                  <a:cubicBezTo>
                    <a:pt x="799" y="939"/>
                    <a:pt x="801" y="930"/>
                    <a:pt x="804" y="922"/>
                  </a:cubicBezTo>
                  <a:cubicBezTo>
                    <a:pt x="807" y="914"/>
                    <a:pt x="811" y="908"/>
                    <a:pt x="816" y="902"/>
                  </a:cubicBezTo>
                  <a:cubicBezTo>
                    <a:pt x="821" y="896"/>
                    <a:pt x="828" y="892"/>
                    <a:pt x="835" y="889"/>
                  </a:cubicBezTo>
                  <a:cubicBezTo>
                    <a:pt x="842" y="885"/>
                    <a:pt x="850" y="884"/>
                    <a:pt x="858" y="884"/>
                  </a:cubicBezTo>
                  <a:cubicBezTo>
                    <a:pt x="866" y="884"/>
                    <a:pt x="874" y="885"/>
                    <a:pt x="880" y="888"/>
                  </a:cubicBezTo>
                  <a:cubicBezTo>
                    <a:pt x="885" y="891"/>
                    <a:pt x="890" y="895"/>
                    <a:pt x="894" y="900"/>
                  </a:cubicBezTo>
                  <a:cubicBezTo>
                    <a:pt x="894" y="887"/>
                    <a:pt x="894" y="887"/>
                    <a:pt x="894" y="887"/>
                  </a:cubicBezTo>
                  <a:cubicBezTo>
                    <a:pt x="926" y="887"/>
                    <a:pt x="926" y="887"/>
                    <a:pt x="926" y="887"/>
                  </a:cubicBezTo>
                  <a:lnTo>
                    <a:pt x="926" y="1009"/>
                  </a:lnTo>
                  <a:close/>
                  <a:moveTo>
                    <a:pt x="1049" y="916"/>
                  </a:moveTo>
                  <a:cubicBezTo>
                    <a:pt x="1005" y="916"/>
                    <a:pt x="1005" y="916"/>
                    <a:pt x="1005" y="916"/>
                  </a:cubicBezTo>
                  <a:cubicBezTo>
                    <a:pt x="1005" y="961"/>
                    <a:pt x="1005" y="961"/>
                    <a:pt x="1005" y="961"/>
                  </a:cubicBezTo>
                  <a:cubicBezTo>
                    <a:pt x="1005" y="964"/>
                    <a:pt x="1006" y="968"/>
                    <a:pt x="1007" y="970"/>
                  </a:cubicBezTo>
                  <a:cubicBezTo>
                    <a:pt x="1007" y="973"/>
                    <a:pt x="1009" y="975"/>
                    <a:pt x="1010" y="977"/>
                  </a:cubicBezTo>
                  <a:cubicBezTo>
                    <a:pt x="1012" y="978"/>
                    <a:pt x="1014" y="979"/>
                    <a:pt x="1016" y="980"/>
                  </a:cubicBezTo>
                  <a:cubicBezTo>
                    <a:pt x="1018" y="981"/>
                    <a:pt x="1021" y="981"/>
                    <a:pt x="1023" y="981"/>
                  </a:cubicBezTo>
                  <a:cubicBezTo>
                    <a:pt x="1027" y="981"/>
                    <a:pt x="1031" y="980"/>
                    <a:pt x="1035" y="979"/>
                  </a:cubicBezTo>
                  <a:cubicBezTo>
                    <a:pt x="1039" y="977"/>
                    <a:pt x="1043" y="975"/>
                    <a:pt x="1046" y="973"/>
                  </a:cubicBezTo>
                  <a:cubicBezTo>
                    <a:pt x="1058" y="999"/>
                    <a:pt x="1058" y="999"/>
                    <a:pt x="1058" y="999"/>
                  </a:cubicBezTo>
                  <a:cubicBezTo>
                    <a:pt x="1053" y="1003"/>
                    <a:pt x="1047" y="1006"/>
                    <a:pt x="1040" y="1008"/>
                  </a:cubicBezTo>
                  <a:cubicBezTo>
                    <a:pt x="1034" y="1011"/>
                    <a:pt x="1026" y="1012"/>
                    <a:pt x="1018" y="1012"/>
                  </a:cubicBezTo>
                  <a:cubicBezTo>
                    <a:pt x="1003" y="1012"/>
                    <a:pt x="991" y="1008"/>
                    <a:pt x="984" y="999"/>
                  </a:cubicBezTo>
                  <a:cubicBezTo>
                    <a:pt x="976" y="991"/>
                    <a:pt x="972" y="979"/>
                    <a:pt x="972" y="963"/>
                  </a:cubicBezTo>
                  <a:cubicBezTo>
                    <a:pt x="972" y="916"/>
                    <a:pt x="972" y="916"/>
                    <a:pt x="972" y="916"/>
                  </a:cubicBezTo>
                  <a:cubicBezTo>
                    <a:pt x="949" y="916"/>
                    <a:pt x="949" y="916"/>
                    <a:pt x="949" y="916"/>
                  </a:cubicBezTo>
                  <a:cubicBezTo>
                    <a:pt x="949" y="887"/>
                    <a:pt x="949" y="887"/>
                    <a:pt x="949" y="887"/>
                  </a:cubicBezTo>
                  <a:cubicBezTo>
                    <a:pt x="972" y="887"/>
                    <a:pt x="972" y="887"/>
                    <a:pt x="972" y="887"/>
                  </a:cubicBezTo>
                  <a:cubicBezTo>
                    <a:pt x="972" y="851"/>
                    <a:pt x="972" y="851"/>
                    <a:pt x="972" y="851"/>
                  </a:cubicBezTo>
                  <a:cubicBezTo>
                    <a:pt x="1005" y="851"/>
                    <a:pt x="1005" y="851"/>
                    <a:pt x="1005" y="851"/>
                  </a:cubicBezTo>
                  <a:cubicBezTo>
                    <a:pt x="1005" y="887"/>
                    <a:pt x="1005" y="887"/>
                    <a:pt x="1005" y="887"/>
                  </a:cubicBezTo>
                  <a:cubicBezTo>
                    <a:pt x="1049" y="887"/>
                    <a:pt x="1049" y="887"/>
                    <a:pt x="1049" y="887"/>
                  </a:cubicBezTo>
                  <a:lnTo>
                    <a:pt x="1049" y="916"/>
                  </a:lnTo>
                  <a:close/>
                  <a:moveTo>
                    <a:pt x="1094" y="826"/>
                  </a:moveTo>
                  <a:cubicBezTo>
                    <a:pt x="1097" y="826"/>
                    <a:pt x="1100" y="827"/>
                    <a:pt x="1102" y="828"/>
                  </a:cubicBezTo>
                  <a:cubicBezTo>
                    <a:pt x="1105" y="829"/>
                    <a:pt x="1107" y="830"/>
                    <a:pt x="1109" y="832"/>
                  </a:cubicBezTo>
                  <a:cubicBezTo>
                    <a:pt x="1111" y="834"/>
                    <a:pt x="1112" y="836"/>
                    <a:pt x="1113" y="839"/>
                  </a:cubicBezTo>
                  <a:cubicBezTo>
                    <a:pt x="1115" y="842"/>
                    <a:pt x="1115" y="844"/>
                    <a:pt x="1115" y="847"/>
                  </a:cubicBezTo>
                  <a:cubicBezTo>
                    <a:pt x="1115" y="850"/>
                    <a:pt x="1115" y="853"/>
                    <a:pt x="1113" y="855"/>
                  </a:cubicBezTo>
                  <a:cubicBezTo>
                    <a:pt x="1112" y="858"/>
                    <a:pt x="1111" y="860"/>
                    <a:pt x="1109" y="862"/>
                  </a:cubicBezTo>
                  <a:cubicBezTo>
                    <a:pt x="1107" y="864"/>
                    <a:pt x="1105" y="865"/>
                    <a:pt x="1102" y="866"/>
                  </a:cubicBezTo>
                  <a:cubicBezTo>
                    <a:pt x="1100" y="868"/>
                    <a:pt x="1097" y="868"/>
                    <a:pt x="1094" y="868"/>
                  </a:cubicBezTo>
                  <a:cubicBezTo>
                    <a:pt x="1091" y="868"/>
                    <a:pt x="1089" y="868"/>
                    <a:pt x="1086" y="866"/>
                  </a:cubicBezTo>
                  <a:cubicBezTo>
                    <a:pt x="1083" y="865"/>
                    <a:pt x="1081" y="864"/>
                    <a:pt x="1079" y="862"/>
                  </a:cubicBezTo>
                  <a:cubicBezTo>
                    <a:pt x="1077" y="860"/>
                    <a:pt x="1076" y="858"/>
                    <a:pt x="1075" y="855"/>
                  </a:cubicBezTo>
                  <a:cubicBezTo>
                    <a:pt x="1074" y="853"/>
                    <a:pt x="1073" y="850"/>
                    <a:pt x="1073" y="847"/>
                  </a:cubicBezTo>
                  <a:cubicBezTo>
                    <a:pt x="1073" y="844"/>
                    <a:pt x="1074" y="842"/>
                    <a:pt x="1075" y="839"/>
                  </a:cubicBezTo>
                  <a:cubicBezTo>
                    <a:pt x="1076" y="836"/>
                    <a:pt x="1077" y="834"/>
                    <a:pt x="1079" y="832"/>
                  </a:cubicBezTo>
                  <a:cubicBezTo>
                    <a:pt x="1081" y="830"/>
                    <a:pt x="1083" y="829"/>
                    <a:pt x="1086" y="828"/>
                  </a:cubicBezTo>
                  <a:cubicBezTo>
                    <a:pt x="1089" y="827"/>
                    <a:pt x="1091" y="826"/>
                    <a:pt x="1094" y="826"/>
                  </a:cubicBezTo>
                  <a:close/>
                  <a:moveTo>
                    <a:pt x="1111" y="1009"/>
                  </a:moveTo>
                  <a:cubicBezTo>
                    <a:pt x="1078" y="1009"/>
                    <a:pt x="1078" y="1009"/>
                    <a:pt x="1078" y="1009"/>
                  </a:cubicBezTo>
                  <a:cubicBezTo>
                    <a:pt x="1078" y="887"/>
                    <a:pt x="1078" y="887"/>
                    <a:pt x="1078" y="887"/>
                  </a:cubicBezTo>
                  <a:cubicBezTo>
                    <a:pt x="1111" y="887"/>
                    <a:pt x="1111" y="887"/>
                    <a:pt x="1111" y="887"/>
                  </a:cubicBezTo>
                  <a:lnTo>
                    <a:pt x="1111" y="1009"/>
                  </a:lnTo>
                  <a:close/>
                  <a:moveTo>
                    <a:pt x="1203" y="884"/>
                  </a:moveTo>
                  <a:cubicBezTo>
                    <a:pt x="1213" y="884"/>
                    <a:pt x="1221" y="885"/>
                    <a:pt x="1230" y="889"/>
                  </a:cubicBezTo>
                  <a:cubicBezTo>
                    <a:pt x="1238" y="892"/>
                    <a:pt x="1245" y="896"/>
                    <a:pt x="1250" y="902"/>
                  </a:cubicBezTo>
                  <a:cubicBezTo>
                    <a:pt x="1256" y="908"/>
                    <a:pt x="1261" y="914"/>
                    <a:pt x="1264" y="922"/>
                  </a:cubicBezTo>
                  <a:cubicBezTo>
                    <a:pt x="1267" y="930"/>
                    <a:pt x="1269" y="939"/>
                    <a:pt x="1269" y="948"/>
                  </a:cubicBezTo>
                  <a:cubicBezTo>
                    <a:pt x="1269" y="957"/>
                    <a:pt x="1267" y="965"/>
                    <a:pt x="1264" y="973"/>
                  </a:cubicBezTo>
                  <a:cubicBezTo>
                    <a:pt x="1261" y="981"/>
                    <a:pt x="1256" y="988"/>
                    <a:pt x="1250" y="993"/>
                  </a:cubicBezTo>
                  <a:cubicBezTo>
                    <a:pt x="1245" y="999"/>
                    <a:pt x="1238" y="1004"/>
                    <a:pt x="1230" y="1007"/>
                  </a:cubicBezTo>
                  <a:cubicBezTo>
                    <a:pt x="1221" y="1010"/>
                    <a:pt x="1213" y="1012"/>
                    <a:pt x="1203" y="1012"/>
                  </a:cubicBezTo>
                  <a:cubicBezTo>
                    <a:pt x="1194" y="1012"/>
                    <a:pt x="1185" y="1010"/>
                    <a:pt x="1177" y="1007"/>
                  </a:cubicBezTo>
                  <a:cubicBezTo>
                    <a:pt x="1169" y="1004"/>
                    <a:pt x="1162" y="999"/>
                    <a:pt x="1156" y="993"/>
                  </a:cubicBezTo>
                  <a:cubicBezTo>
                    <a:pt x="1150" y="988"/>
                    <a:pt x="1146" y="981"/>
                    <a:pt x="1143" y="973"/>
                  </a:cubicBezTo>
                  <a:cubicBezTo>
                    <a:pt x="1139" y="965"/>
                    <a:pt x="1138" y="957"/>
                    <a:pt x="1138" y="948"/>
                  </a:cubicBezTo>
                  <a:cubicBezTo>
                    <a:pt x="1138" y="939"/>
                    <a:pt x="1139" y="930"/>
                    <a:pt x="1143" y="922"/>
                  </a:cubicBezTo>
                  <a:cubicBezTo>
                    <a:pt x="1146" y="914"/>
                    <a:pt x="1150" y="908"/>
                    <a:pt x="1156" y="902"/>
                  </a:cubicBezTo>
                  <a:cubicBezTo>
                    <a:pt x="1162" y="896"/>
                    <a:pt x="1169" y="892"/>
                    <a:pt x="1177" y="889"/>
                  </a:cubicBezTo>
                  <a:cubicBezTo>
                    <a:pt x="1185" y="885"/>
                    <a:pt x="1194" y="884"/>
                    <a:pt x="1203" y="884"/>
                  </a:cubicBezTo>
                  <a:close/>
                  <a:moveTo>
                    <a:pt x="1364" y="884"/>
                  </a:moveTo>
                  <a:cubicBezTo>
                    <a:pt x="1370" y="884"/>
                    <a:pt x="1377" y="885"/>
                    <a:pt x="1383" y="887"/>
                  </a:cubicBezTo>
                  <a:cubicBezTo>
                    <a:pt x="1388" y="889"/>
                    <a:pt x="1393" y="893"/>
                    <a:pt x="1398" y="897"/>
                  </a:cubicBezTo>
                  <a:cubicBezTo>
                    <a:pt x="1402" y="901"/>
                    <a:pt x="1405" y="906"/>
                    <a:pt x="1407" y="912"/>
                  </a:cubicBezTo>
                  <a:cubicBezTo>
                    <a:pt x="1410" y="918"/>
                    <a:pt x="1411" y="924"/>
                    <a:pt x="1411" y="931"/>
                  </a:cubicBezTo>
                  <a:cubicBezTo>
                    <a:pt x="1411" y="1009"/>
                    <a:pt x="1411" y="1009"/>
                    <a:pt x="1411" y="1009"/>
                  </a:cubicBezTo>
                  <a:cubicBezTo>
                    <a:pt x="1378" y="1009"/>
                    <a:pt x="1378" y="1009"/>
                    <a:pt x="1378" y="1009"/>
                  </a:cubicBezTo>
                  <a:cubicBezTo>
                    <a:pt x="1378" y="942"/>
                    <a:pt x="1378" y="942"/>
                    <a:pt x="1378" y="942"/>
                  </a:cubicBezTo>
                  <a:cubicBezTo>
                    <a:pt x="1378" y="933"/>
                    <a:pt x="1376" y="926"/>
                    <a:pt x="1372" y="921"/>
                  </a:cubicBezTo>
                  <a:cubicBezTo>
                    <a:pt x="1368" y="917"/>
                    <a:pt x="1362" y="914"/>
                    <a:pt x="1354" y="914"/>
                  </a:cubicBezTo>
                  <a:cubicBezTo>
                    <a:pt x="1351" y="914"/>
                    <a:pt x="1348" y="915"/>
                    <a:pt x="1344" y="916"/>
                  </a:cubicBezTo>
                  <a:cubicBezTo>
                    <a:pt x="1341" y="917"/>
                    <a:pt x="1339" y="919"/>
                    <a:pt x="1336" y="921"/>
                  </a:cubicBezTo>
                  <a:cubicBezTo>
                    <a:pt x="1334" y="924"/>
                    <a:pt x="1332" y="926"/>
                    <a:pt x="1331" y="930"/>
                  </a:cubicBezTo>
                  <a:cubicBezTo>
                    <a:pt x="1329" y="933"/>
                    <a:pt x="1329" y="937"/>
                    <a:pt x="1329" y="942"/>
                  </a:cubicBezTo>
                  <a:cubicBezTo>
                    <a:pt x="1329" y="1009"/>
                    <a:pt x="1329" y="1009"/>
                    <a:pt x="1329" y="1009"/>
                  </a:cubicBezTo>
                  <a:cubicBezTo>
                    <a:pt x="1296" y="1009"/>
                    <a:pt x="1296" y="1009"/>
                    <a:pt x="1296" y="1009"/>
                  </a:cubicBezTo>
                  <a:cubicBezTo>
                    <a:pt x="1296" y="887"/>
                    <a:pt x="1296" y="887"/>
                    <a:pt x="1296" y="887"/>
                  </a:cubicBezTo>
                  <a:cubicBezTo>
                    <a:pt x="1328" y="887"/>
                    <a:pt x="1328" y="887"/>
                    <a:pt x="1328" y="887"/>
                  </a:cubicBezTo>
                  <a:cubicBezTo>
                    <a:pt x="1328" y="901"/>
                    <a:pt x="1328" y="901"/>
                    <a:pt x="1328" y="901"/>
                  </a:cubicBezTo>
                  <a:cubicBezTo>
                    <a:pt x="1332" y="895"/>
                    <a:pt x="1337" y="890"/>
                    <a:pt x="1344" y="888"/>
                  </a:cubicBezTo>
                  <a:cubicBezTo>
                    <a:pt x="1350" y="885"/>
                    <a:pt x="1357" y="884"/>
                    <a:pt x="1364" y="884"/>
                  </a:cubicBezTo>
                  <a:close/>
                  <a:moveTo>
                    <a:pt x="1594" y="916"/>
                  </a:moveTo>
                  <a:cubicBezTo>
                    <a:pt x="1550" y="916"/>
                    <a:pt x="1550" y="916"/>
                    <a:pt x="1550" y="916"/>
                  </a:cubicBezTo>
                  <a:cubicBezTo>
                    <a:pt x="1550" y="961"/>
                    <a:pt x="1550" y="961"/>
                    <a:pt x="1550" y="961"/>
                  </a:cubicBezTo>
                  <a:cubicBezTo>
                    <a:pt x="1550" y="964"/>
                    <a:pt x="1550" y="968"/>
                    <a:pt x="1551" y="970"/>
                  </a:cubicBezTo>
                  <a:cubicBezTo>
                    <a:pt x="1552" y="973"/>
                    <a:pt x="1553" y="975"/>
                    <a:pt x="1555" y="977"/>
                  </a:cubicBezTo>
                  <a:cubicBezTo>
                    <a:pt x="1557" y="978"/>
                    <a:pt x="1559" y="979"/>
                    <a:pt x="1561" y="980"/>
                  </a:cubicBezTo>
                  <a:cubicBezTo>
                    <a:pt x="1563" y="981"/>
                    <a:pt x="1565" y="981"/>
                    <a:pt x="1568" y="981"/>
                  </a:cubicBezTo>
                  <a:cubicBezTo>
                    <a:pt x="1572" y="981"/>
                    <a:pt x="1576" y="980"/>
                    <a:pt x="1580" y="979"/>
                  </a:cubicBezTo>
                  <a:cubicBezTo>
                    <a:pt x="1584" y="977"/>
                    <a:pt x="1587" y="975"/>
                    <a:pt x="1591" y="973"/>
                  </a:cubicBezTo>
                  <a:cubicBezTo>
                    <a:pt x="1603" y="999"/>
                    <a:pt x="1603" y="999"/>
                    <a:pt x="1603" y="999"/>
                  </a:cubicBezTo>
                  <a:cubicBezTo>
                    <a:pt x="1597" y="1003"/>
                    <a:pt x="1591" y="1006"/>
                    <a:pt x="1585" y="1008"/>
                  </a:cubicBezTo>
                  <a:cubicBezTo>
                    <a:pt x="1579" y="1011"/>
                    <a:pt x="1571" y="1012"/>
                    <a:pt x="1562" y="1012"/>
                  </a:cubicBezTo>
                  <a:cubicBezTo>
                    <a:pt x="1547" y="1012"/>
                    <a:pt x="1536" y="1008"/>
                    <a:pt x="1528" y="999"/>
                  </a:cubicBezTo>
                  <a:cubicBezTo>
                    <a:pt x="1521" y="991"/>
                    <a:pt x="1517" y="979"/>
                    <a:pt x="1517" y="963"/>
                  </a:cubicBezTo>
                  <a:cubicBezTo>
                    <a:pt x="1517" y="916"/>
                    <a:pt x="1517" y="916"/>
                    <a:pt x="1517" y="916"/>
                  </a:cubicBezTo>
                  <a:cubicBezTo>
                    <a:pt x="1493" y="916"/>
                    <a:pt x="1493" y="916"/>
                    <a:pt x="1493" y="916"/>
                  </a:cubicBezTo>
                  <a:cubicBezTo>
                    <a:pt x="1493" y="887"/>
                    <a:pt x="1493" y="887"/>
                    <a:pt x="1493" y="887"/>
                  </a:cubicBezTo>
                  <a:cubicBezTo>
                    <a:pt x="1517" y="887"/>
                    <a:pt x="1517" y="887"/>
                    <a:pt x="1517" y="887"/>
                  </a:cubicBezTo>
                  <a:cubicBezTo>
                    <a:pt x="1517" y="851"/>
                    <a:pt x="1517" y="851"/>
                    <a:pt x="1517" y="851"/>
                  </a:cubicBezTo>
                  <a:cubicBezTo>
                    <a:pt x="1550" y="851"/>
                    <a:pt x="1550" y="851"/>
                    <a:pt x="1550" y="851"/>
                  </a:cubicBezTo>
                  <a:cubicBezTo>
                    <a:pt x="1550" y="887"/>
                    <a:pt x="1550" y="887"/>
                    <a:pt x="1550" y="887"/>
                  </a:cubicBezTo>
                  <a:cubicBezTo>
                    <a:pt x="1594" y="887"/>
                    <a:pt x="1594" y="887"/>
                    <a:pt x="1594" y="887"/>
                  </a:cubicBezTo>
                  <a:lnTo>
                    <a:pt x="1594" y="916"/>
                  </a:lnTo>
                  <a:close/>
                  <a:moveTo>
                    <a:pt x="1679" y="884"/>
                  </a:moveTo>
                  <a:cubicBezTo>
                    <a:pt x="1689" y="884"/>
                    <a:pt x="1697" y="885"/>
                    <a:pt x="1705" y="889"/>
                  </a:cubicBezTo>
                  <a:cubicBezTo>
                    <a:pt x="1714" y="892"/>
                    <a:pt x="1721" y="896"/>
                    <a:pt x="1726" y="902"/>
                  </a:cubicBezTo>
                  <a:cubicBezTo>
                    <a:pt x="1732" y="908"/>
                    <a:pt x="1737" y="914"/>
                    <a:pt x="1740" y="922"/>
                  </a:cubicBezTo>
                  <a:cubicBezTo>
                    <a:pt x="1743" y="930"/>
                    <a:pt x="1745" y="939"/>
                    <a:pt x="1745" y="948"/>
                  </a:cubicBezTo>
                  <a:cubicBezTo>
                    <a:pt x="1745" y="957"/>
                    <a:pt x="1743" y="965"/>
                    <a:pt x="1740" y="973"/>
                  </a:cubicBezTo>
                  <a:cubicBezTo>
                    <a:pt x="1737" y="981"/>
                    <a:pt x="1732" y="988"/>
                    <a:pt x="1726" y="993"/>
                  </a:cubicBezTo>
                  <a:cubicBezTo>
                    <a:pt x="1721" y="999"/>
                    <a:pt x="1714" y="1004"/>
                    <a:pt x="1705" y="1007"/>
                  </a:cubicBezTo>
                  <a:cubicBezTo>
                    <a:pt x="1697" y="1010"/>
                    <a:pt x="1689" y="1012"/>
                    <a:pt x="1679" y="1012"/>
                  </a:cubicBezTo>
                  <a:cubicBezTo>
                    <a:pt x="1670" y="1012"/>
                    <a:pt x="1661" y="1010"/>
                    <a:pt x="1653" y="1007"/>
                  </a:cubicBezTo>
                  <a:cubicBezTo>
                    <a:pt x="1645" y="1004"/>
                    <a:pt x="1638" y="999"/>
                    <a:pt x="1632" y="993"/>
                  </a:cubicBezTo>
                  <a:cubicBezTo>
                    <a:pt x="1626" y="988"/>
                    <a:pt x="1622" y="981"/>
                    <a:pt x="1618" y="973"/>
                  </a:cubicBezTo>
                  <a:cubicBezTo>
                    <a:pt x="1615" y="965"/>
                    <a:pt x="1614" y="957"/>
                    <a:pt x="1614" y="948"/>
                  </a:cubicBezTo>
                  <a:cubicBezTo>
                    <a:pt x="1614" y="939"/>
                    <a:pt x="1615" y="930"/>
                    <a:pt x="1618" y="922"/>
                  </a:cubicBezTo>
                  <a:cubicBezTo>
                    <a:pt x="1622" y="914"/>
                    <a:pt x="1626" y="908"/>
                    <a:pt x="1632" y="902"/>
                  </a:cubicBezTo>
                  <a:cubicBezTo>
                    <a:pt x="1638" y="896"/>
                    <a:pt x="1645" y="892"/>
                    <a:pt x="1653" y="889"/>
                  </a:cubicBezTo>
                  <a:cubicBezTo>
                    <a:pt x="1661" y="885"/>
                    <a:pt x="1670" y="884"/>
                    <a:pt x="1679" y="884"/>
                  </a:cubicBezTo>
                  <a:close/>
                  <a:moveTo>
                    <a:pt x="1872" y="1009"/>
                  </a:moveTo>
                  <a:cubicBezTo>
                    <a:pt x="1837" y="1009"/>
                    <a:pt x="1837" y="1009"/>
                    <a:pt x="1837" y="1009"/>
                  </a:cubicBezTo>
                  <a:cubicBezTo>
                    <a:pt x="1837" y="833"/>
                    <a:pt x="1837" y="833"/>
                    <a:pt x="1837" y="833"/>
                  </a:cubicBezTo>
                  <a:cubicBezTo>
                    <a:pt x="1872" y="833"/>
                    <a:pt x="1872" y="833"/>
                    <a:pt x="1872" y="833"/>
                  </a:cubicBezTo>
                  <a:lnTo>
                    <a:pt x="1872" y="1009"/>
                  </a:lnTo>
                  <a:close/>
                  <a:moveTo>
                    <a:pt x="1977" y="884"/>
                  </a:moveTo>
                  <a:cubicBezTo>
                    <a:pt x="1983" y="884"/>
                    <a:pt x="1990" y="885"/>
                    <a:pt x="1996" y="887"/>
                  </a:cubicBezTo>
                  <a:cubicBezTo>
                    <a:pt x="2001" y="889"/>
                    <a:pt x="2006" y="893"/>
                    <a:pt x="2011" y="897"/>
                  </a:cubicBezTo>
                  <a:cubicBezTo>
                    <a:pt x="2015" y="901"/>
                    <a:pt x="2018" y="906"/>
                    <a:pt x="2020" y="912"/>
                  </a:cubicBezTo>
                  <a:cubicBezTo>
                    <a:pt x="2023" y="918"/>
                    <a:pt x="2024" y="924"/>
                    <a:pt x="2024" y="931"/>
                  </a:cubicBezTo>
                  <a:cubicBezTo>
                    <a:pt x="2024" y="1009"/>
                    <a:pt x="2024" y="1009"/>
                    <a:pt x="2024" y="1009"/>
                  </a:cubicBezTo>
                  <a:cubicBezTo>
                    <a:pt x="1991" y="1009"/>
                    <a:pt x="1991" y="1009"/>
                    <a:pt x="1991" y="1009"/>
                  </a:cubicBezTo>
                  <a:cubicBezTo>
                    <a:pt x="1991" y="942"/>
                    <a:pt x="1991" y="942"/>
                    <a:pt x="1991" y="942"/>
                  </a:cubicBezTo>
                  <a:cubicBezTo>
                    <a:pt x="1991" y="933"/>
                    <a:pt x="1989" y="926"/>
                    <a:pt x="1985" y="921"/>
                  </a:cubicBezTo>
                  <a:cubicBezTo>
                    <a:pt x="1981" y="917"/>
                    <a:pt x="1975" y="914"/>
                    <a:pt x="1967" y="914"/>
                  </a:cubicBezTo>
                  <a:cubicBezTo>
                    <a:pt x="1964" y="914"/>
                    <a:pt x="1961" y="915"/>
                    <a:pt x="1957" y="916"/>
                  </a:cubicBezTo>
                  <a:cubicBezTo>
                    <a:pt x="1954" y="917"/>
                    <a:pt x="1952" y="919"/>
                    <a:pt x="1949" y="921"/>
                  </a:cubicBezTo>
                  <a:cubicBezTo>
                    <a:pt x="1947" y="924"/>
                    <a:pt x="1945" y="926"/>
                    <a:pt x="1944" y="930"/>
                  </a:cubicBezTo>
                  <a:cubicBezTo>
                    <a:pt x="1942" y="933"/>
                    <a:pt x="1942" y="937"/>
                    <a:pt x="1942" y="942"/>
                  </a:cubicBezTo>
                  <a:cubicBezTo>
                    <a:pt x="1942" y="1009"/>
                    <a:pt x="1942" y="1009"/>
                    <a:pt x="1942" y="1009"/>
                  </a:cubicBezTo>
                  <a:cubicBezTo>
                    <a:pt x="1909" y="1009"/>
                    <a:pt x="1909" y="1009"/>
                    <a:pt x="1909" y="1009"/>
                  </a:cubicBezTo>
                  <a:cubicBezTo>
                    <a:pt x="1909" y="887"/>
                    <a:pt x="1909" y="887"/>
                    <a:pt x="1909" y="887"/>
                  </a:cubicBezTo>
                  <a:cubicBezTo>
                    <a:pt x="1941" y="887"/>
                    <a:pt x="1941" y="887"/>
                    <a:pt x="1941" y="887"/>
                  </a:cubicBezTo>
                  <a:cubicBezTo>
                    <a:pt x="1941" y="901"/>
                    <a:pt x="1941" y="901"/>
                    <a:pt x="1941" y="901"/>
                  </a:cubicBezTo>
                  <a:cubicBezTo>
                    <a:pt x="1945" y="895"/>
                    <a:pt x="1950" y="890"/>
                    <a:pt x="1957" y="888"/>
                  </a:cubicBezTo>
                  <a:cubicBezTo>
                    <a:pt x="1963" y="885"/>
                    <a:pt x="1970" y="884"/>
                    <a:pt x="1977" y="884"/>
                  </a:cubicBezTo>
                  <a:close/>
                  <a:moveTo>
                    <a:pt x="2144" y="921"/>
                  </a:moveTo>
                  <a:cubicBezTo>
                    <a:pt x="2142" y="920"/>
                    <a:pt x="2139" y="919"/>
                    <a:pt x="2136" y="917"/>
                  </a:cubicBezTo>
                  <a:cubicBezTo>
                    <a:pt x="2133" y="916"/>
                    <a:pt x="2130" y="915"/>
                    <a:pt x="2127" y="914"/>
                  </a:cubicBezTo>
                  <a:cubicBezTo>
                    <a:pt x="2123" y="913"/>
                    <a:pt x="2120" y="912"/>
                    <a:pt x="2116" y="912"/>
                  </a:cubicBezTo>
                  <a:cubicBezTo>
                    <a:pt x="2113" y="911"/>
                    <a:pt x="2109" y="911"/>
                    <a:pt x="2106" y="911"/>
                  </a:cubicBezTo>
                  <a:cubicBezTo>
                    <a:pt x="2099" y="911"/>
                    <a:pt x="2095" y="912"/>
                    <a:pt x="2092" y="914"/>
                  </a:cubicBezTo>
                  <a:cubicBezTo>
                    <a:pt x="2089" y="916"/>
                    <a:pt x="2087" y="919"/>
                    <a:pt x="2087" y="922"/>
                  </a:cubicBezTo>
                  <a:cubicBezTo>
                    <a:pt x="2087" y="924"/>
                    <a:pt x="2087" y="925"/>
                    <a:pt x="2089" y="926"/>
                  </a:cubicBezTo>
                  <a:cubicBezTo>
                    <a:pt x="2090" y="928"/>
                    <a:pt x="2091" y="929"/>
                    <a:pt x="2093" y="929"/>
                  </a:cubicBezTo>
                  <a:cubicBezTo>
                    <a:pt x="2095" y="930"/>
                    <a:pt x="2097" y="931"/>
                    <a:pt x="2099" y="931"/>
                  </a:cubicBezTo>
                  <a:cubicBezTo>
                    <a:pt x="2101" y="932"/>
                    <a:pt x="2104" y="932"/>
                    <a:pt x="2107" y="932"/>
                  </a:cubicBezTo>
                  <a:cubicBezTo>
                    <a:pt x="2118" y="934"/>
                    <a:pt x="2118" y="934"/>
                    <a:pt x="2118" y="934"/>
                  </a:cubicBezTo>
                  <a:cubicBezTo>
                    <a:pt x="2131" y="936"/>
                    <a:pt x="2141" y="940"/>
                    <a:pt x="2148" y="946"/>
                  </a:cubicBezTo>
                  <a:cubicBezTo>
                    <a:pt x="2155" y="952"/>
                    <a:pt x="2159" y="960"/>
                    <a:pt x="2159" y="970"/>
                  </a:cubicBezTo>
                  <a:cubicBezTo>
                    <a:pt x="2159" y="977"/>
                    <a:pt x="2157" y="982"/>
                    <a:pt x="2155" y="988"/>
                  </a:cubicBezTo>
                  <a:cubicBezTo>
                    <a:pt x="2152" y="993"/>
                    <a:pt x="2149" y="997"/>
                    <a:pt x="2144" y="1001"/>
                  </a:cubicBezTo>
                  <a:cubicBezTo>
                    <a:pt x="2139" y="1004"/>
                    <a:pt x="2133" y="1007"/>
                    <a:pt x="2126" y="1009"/>
                  </a:cubicBezTo>
                  <a:cubicBezTo>
                    <a:pt x="2119" y="1011"/>
                    <a:pt x="2112" y="1012"/>
                    <a:pt x="2103" y="1012"/>
                  </a:cubicBezTo>
                  <a:cubicBezTo>
                    <a:pt x="2099" y="1012"/>
                    <a:pt x="2094" y="1012"/>
                    <a:pt x="2090" y="1011"/>
                  </a:cubicBezTo>
                  <a:cubicBezTo>
                    <a:pt x="2085" y="1011"/>
                    <a:pt x="2080" y="1010"/>
                    <a:pt x="2075" y="1009"/>
                  </a:cubicBezTo>
                  <a:cubicBezTo>
                    <a:pt x="2071" y="1008"/>
                    <a:pt x="2066" y="1006"/>
                    <a:pt x="2061" y="1004"/>
                  </a:cubicBezTo>
                  <a:cubicBezTo>
                    <a:pt x="2057" y="1003"/>
                    <a:pt x="2053" y="1000"/>
                    <a:pt x="2049" y="997"/>
                  </a:cubicBezTo>
                  <a:cubicBezTo>
                    <a:pt x="2062" y="973"/>
                    <a:pt x="2062" y="973"/>
                    <a:pt x="2062" y="973"/>
                  </a:cubicBezTo>
                  <a:cubicBezTo>
                    <a:pt x="2064" y="974"/>
                    <a:pt x="2067" y="976"/>
                    <a:pt x="2070" y="977"/>
                  </a:cubicBezTo>
                  <a:cubicBezTo>
                    <a:pt x="2073" y="979"/>
                    <a:pt x="2076" y="980"/>
                    <a:pt x="2079" y="981"/>
                  </a:cubicBezTo>
                  <a:cubicBezTo>
                    <a:pt x="2083" y="982"/>
                    <a:pt x="2086" y="983"/>
                    <a:pt x="2090" y="984"/>
                  </a:cubicBezTo>
                  <a:cubicBezTo>
                    <a:pt x="2094" y="984"/>
                    <a:pt x="2098" y="985"/>
                    <a:pt x="2103" y="985"/>
                  </a:cubicBezTo>
                  <a:cubicBezTo>
                    <a:pt x="2111" y="985"/>
                    <a:pt x="2116" y="984"/>
                    <a:pt x="2120" y="981"/>
                  </a:cubicBezTo>
                  <a:cubicBezTo>
                    <a:pt x="2124" y="979"/>
                    <a:pt x="2126" y="977"/>
                    <a:pt x="2126" y="973"/>
                  </a:cubicBezTo>
                  <a:cubicBezTo>
                    <a:pt x="2126" y="970"/>
                    <a:pt x="2124" y="968"/>
                    <a:pt x="2121" y="966"/>
                  </a:cubicBezTo>
                  <a:cubicBezTo>
                    <a:pt x="2118" y="964"/>
                    <a:pt x="2112" y="963"/>
                    <a:pt x="2105" y="962"/>
                  </a:cubicBezTo>
                  <a:cubicBezTo>
                    <a:pt x="2095" y="961"/>
                    <a:pt x="2095" y="961"/>
                    <a:pt x="2095" y="961"/>
                  </a:cubicBezTo>
                  <a:cubicBezTo>
                    <a:pt x="2067" y="957"/>
                    <a:pt x="2053" y="944"/>
                    <a:pt x="2053" y="924"/>
                  </a:cubicBezTo>
                  <a:cubicBezTo>
                    <a:pt x="2053" y="917"/>
                    <a:pt x="2055" y="912"/>
                    <a:pt x="2057" y="907"/>
                  </a:cubicBezTo>
                  <a:cubicBezTo>
                    <a:pt x="2059" y="902"/>
                    <a:pt x="2063" y="898"/>
                    <a:pt x="2067" y="894"/>
                  </a:cubicBezTo>
                  <a:cubicBezTo>
                    <a:pt x="2071" y="891"/>
                    <a:pt x="2077" y="888"/>
                    <a:pt x="2083" y="887"/>
                  </a:cubicBezTo>
                  <a:cubicBezTo>
                    <a:pt x="2089" y="885"/>
                    <a:pt x="2097" y="884"/>
                    <a:pt x="2105" y="884"/>
                  </a:cubicBezTo>
                  <a:cubicBezTo>
                    <a:pt x="2110" y="884"/>
                    <a:pt x="2114" y="884"/>
                    <a:pt x="2119" y="885"/>
                  </a:cubicBezTo>
                  <a:cubicBezTo>
                    <a:pt x="2123" y="885"/>
                    <a:pt x="2127" y="886"/>
                    <a:pt x="2131" y="887"/>
                  </a:cubicBezTo>
                  <a:cubicBezTo>
                    <a:pt x="2135" y="888"/>
                    <a:pt x="2140" y="889"/>
                    <a:pt x="2144" y="890"/>
                  </a:cubicBezTo>
                  <a:cubicBezTo>
                    <a:pt x="2147" y="892"/>
                    <a:pt x="2151" y="893"/>
                    <a:pt x="2156" y="895"/>
                  </a:cubicBezTo>
                  <a:lnTo>
                    <a:pt x="2144" y="921"/>
                  </a:lnTo>
                  <a:close/>
                  <a:moveTo>
                    <a:pt x="2201" y="826"/>
                  </a:moveTo>
                  <a:cubicBezTo>
                    <a:pt x="2204" y="826"/>
                    <a:pt x="2206" y="827"/>
                    <a:pt x="2209" y="828"/>
                  </a:cubicBezTo>
                  <a:cubicBezTo>
                    <a:pt x="2211" y="829"/>
                    <a:pt x="2214" y="830"/>
                    <a:pt x="2216" y="832"/>
                  </a:cubicBezTo>
                  <a:cubicBezTo>
                    <a:pt x="2217" y="834"/>
                    <a:pt x="2219" y="836"/>
                    <a:pt x="2220" y="839"/>
                  </a:cubicBezTo>
                  <a:cubicBezTo>
                    <a:pt x="2221" y="842"/>
                    <a:pt x="2222" y="844"/>
                    <a:pt x="2222" y="847"/>
                  </a:cubicBezTo>
                  <a:cubicBezTo>
                    <a:pt x="2222" y="850"/>
                    <a:pt x="2221" y="853"/>
                    <a:pt x="2220" y="855"/>
                  </a:cubicBezTo>
                  <a:cubicBezTo>
                    <a:pt x="2219" y="858"/>
                    <a:pt x="2217" y="860"/>
                    <a:pt x="2216" y="862"/>
                  </a:cubicBezTo>
                  <a:cubicBezTo>
                    <a:pt x="2214" y="864"/>
                    <a:pt x="2211" y="865"/>
                    <a:pt x="2209" y="866"/>
                  </a:cubicBezTo>
                  <a:cubicBezTo>
                    <a:pt x="2206" y="868"/>
                    <a:pt x="2204" y="868"/>
                    <a:pt x="2201" y="868"/>
                  </a:cubicBezTo>
                  <a:cubicBezTo>
                    <a:pt x="2198" y="868"/>
                    <a:pt x="2195" y="868"/>
                    <a:pt x="2192" y="866"/>
                  </a:cubicBezTo>
                  <a:cubicBezTo>
                    <a:pt x="2190" y="865"/>
                    <a:pt x="2188" y="864"/>
                    <a:pt x="2186" y="862"/>
                  </a:cubicBezTo>
                  <a:cubicBezTo>
                    <a:pt x="2184" y="860"/>
                    <a:pt x="2182" y="858"/>
                    <a:pt x="2181" y="855"/>
                  </a:cubicBezTo>
                  <a:cubicBezTo>
                    <a:pt x="2180" y="853"/>
                    <a:pt x="2180" y="850"/>
                    <a:pt x="2180" y="847"/>
                  </a:cubicBezTo>
                  <a:cubicBezTo>
                    <a:pt x="2180" y="844"/>
                    <a:pt x="2180" y="842"/>
                    <a:pt x="2181" y="839"/>
                  </a:cubicBezTo>
                  <a:cubicBezTo>
                    <a:pt x="2182" y="836"/>
                    <a:pt x="2184" y="834"/>
                    <a:pt x="2186" y="832"/>
                  </a:cubicBezTo>
                  <a:cubicBezTo>
                    <a:pt x="2188" y="830"/>
                    <a:pt x="2190" y="829"/>
                    <a:pt x="2192" y="828"/>
                  </a:cubicBezTo>
                  <a:cubicBezTo>
                    <a:pt x="2195" y="827"/>
                    <a:pt x="2198" y="826"/>
                    <a:pt x="2201" y="826"/>
                  </a:cubicBezTo>
                  <a:close/>
                  <a:moveTo>
                    <a:pt x="2217" y="1009"/>
                  </a:moveTo>
                  <a:cubicBezTo>
                    <a:pt x="2184" y="1009"/>
                    <a:pt x="2184" y="1009"/>
                    <a:pt x="2184" y="1009"/>
                  </a:cubicBezTo>
                  <a:cubicBezTo>
                    <a:pt x="2184" y="887"/>
                    <a:pt x="2184" y="887"/>
                    <a:pt x="2184" y="887"/>
                  </a:cubicBezTo>
                  <a:cubicBezTo>
                    <a:pt x="2217" y="887"/>
                    <a:pt x="2217" y="887"/>
                    <a:pt x="2217" y="887"/>
                  </a:cubicBezTo>
                  <a:lnTo>
                    <a:pt x="2217" y="1009"/>
                  </a:lnTo>
                  <a:close/>
                  <a:moveTo>
                    <a:pt x="2300" y="884"/>
                  </a:moveTo>
                  <a:cubicBezTo>
                    <a:pt x="2309" y="884"/>
                    <a:pt x="2316" y="885"/>
                    <a:pt x="2322" y="888"/>
                  </a:cubicBezTo>
                  <a:cubicBezTo>
                    <a:pt x="2328" y="891"/>
                    <a:pt x="2334" y="895"/>
                    <a:pt x="2338" y="901"/>
                  </a:cubicBezTo>
                  <a:cubicBezTo>
                    <a:pt x="2338" y="887"/>
                    <a:pt x="2338" y="887"/>
                    <a:pt x="2338" y="887"/>
                  </a:cubicBezTo>
                  <a:cubicBezTo>
                    <a:pt x="2370" y="887"/>
                    <a:pt x="2370" y="887"/>
                    <a:pt x="2370" y="887"/>
                  </a:cubicBezTo>
                  <a:cubicBezTo>
                    <a:pt x="2370" y="999"/>
                    <a:pt x="2370" y="999"/>
                    <a:pt x="2370" y="999"/>
                  </a:cubicBezTo>
                  <a:cubicBezTo>
                    <a:pt x="2370" y="1008"/>
                    <a:pt x="2368" y="1017"/>
                    <a:pt x="2365" y="1025"/>
                  </a:cubicBezTo>
                  <a:cubicBezTo>
                    <a:pt x="2362" y="1033"/>
                    <a:pt x="2358" y="1039"/>
                    <a:pt x="2352" y="1045"/>
                  </a:cubicBezTo>
                  <a:cubicBezTo>
                    <a:pt x="2346" y="1050"/>
                    <a:pt x="2339" y="1054"/>
                    <a:pt x="2331" y="1057"/>
                  </a:cubicBezTo>
                  <a:cubicBezTo>
                    <a:pt x="2323" y="1060"/>
                    <a:pt x="2314" y="1061"/>
                    <a:pt x="2304" y="1061"/>
                  </a:cubicBezTo>
                  <a:cubicBezTo>
                    <a:pt x="2299" y="1061"/>
                    <a:pt x="2295" y="1061"/>
                    <a:pt x="2290" y="1060"/>
                  </a:cubicBezTo>
                  <a:cubicBezTo>
                    <a:pt x="2285" y="1060"/>
                    <a:pt x="2280" y="1059"/>
                    <a:pt x="2276" y="1057"/>
                  </a:cubicBezTo>
                  <a:cubicBezTo>
                    <a:pt x="2271" y="1056"/>
                    <a:pt x="2267" y="1055"/>
                    <a:pt x="2262" y="1053"/>
                  </a:cubicBezTo>
                  <a:cubicBezTo>
                    <a:pt x="2258" y="1051"/>
                    <a:pt x="2254" y="1049"/>
                    <a:pt x="2251" y="1047"/>
                  </a:cubicBezTo>
                  <a:cubicBezTo>
                    <a:pt x="2263" y="1020"/>
                    <a:pt x="2263" y="1020"/>
                    <a:pt x="2263" y="1020"/>
                  </a:cubicBezTo>
                  <a:cubicBezTo>
                    <a:pt x="2269" y="1024"/>
                    <a:pt x="2275" y="1027"/>
                    <a:pt x="2282" y="1029"/>
                  </a:cubicBezTo>
                  <a:cubicBezTo>
                    <a:pt x="2288" y="1031"/>
                    <a:pt x="2295" y="1032"/>
                    <a:pt x="2303" y="1032"/>
                  </a:cubicBezTo>
                  <a:cubicBezTo>
                    <a:pt x="2308" y="1032"/>
                    <a:pt x="2313" y="1032"/>
                    <a:pt x="2317" y="1030"/>
                  </a:cubicBezTo>
                  <a:cubicBezTo>
                    <a:pt x="2321" y="1029"/>
                    <a:pt x="2325" y="1027"/>
                    <a:pt x="2328" y="1024"/>
                  </a:cubicBezTo>
                  <a:cubicBezTo>
                    <a:pt x="2331" y="1021"/>
                    <a:pt x="2333" y="1018"/>
                    <a:pt x="2335" y="1014"/>
                  </a:cubicBezTo>
                  <a:cubicBezTo>
                    <a:pt x="2337" y="1010"/>
                    <a:pt x="2337" y="1005"/>
                    <a:pt x="2337" y="1000"/>
                  </a:cubicBezTo>
                  <a:cubicBezTo>
                    <a:pt x="2337" y="991"/>
                    <a:pt x="2337" y="991"/>
                    <a:pt x="2337" y="991"/>
                  </a:cubicBezTo>
                  <a:cubicBezTo>
                    <a:pt x="2333" y="997"/>
                    <a:pt x="2328" y="1001"/>
                    <a:pt x="2322" y="1003"/>
                  </a:cubicBezTo>
                  <a:cubicBezTo>
                    <a:pt x="2316" y="1006"/>
                    <a:pt x="2309" y="1008"/>
                    <a:pt x="2300" y="1008"/>
                  </a:cubicBezTo>
                  <a:cubicBezTo>
                    <a:pt x="2293" y="1008"/>
                    <a:pt x="2286" y="1006"/>
                    <a:pt x="2279" y="1003"/>
                  </a:cubicBezTo>
                  <a:cubicBezTo>
                    <a:pt x="2272" y="1000"/>
                    <a:pt x="2266" y="996"/>
                    <a:pt x="2261" y="991"/>
                  </a:cubicBezTo>
                  <a:cubicBezTo>
                    <a:pt x="2256" y="985"/>
                    <a:pt x="2252" y="979"/>
                    <a:pt x="2249" y="971"/>
                  </a:cubicBezTo>
                  <a:cubicBezTo>
                    <a:pt x="2246" y="964"/>
                    <a:pt x="2244" y="955"/>
                    <a:pt x="2244" y="946"/>
                  </a:cubicBezTo>
                  <a:cubicBezTo>
                    <a:pt x="2244" y="936"/>
                    <a:pt x="2246" y="928"/>
                    <a:pt x="2249" y="920"/>
                  </a:cubicBezTo>
                  <a:cubicBezTo>
                    <a:pt x="2252" y="913"/>
                    <a:pt x="2256" y="906"/>
                    <a:pt x="2261" y="901"/>
                  </a:cubicBezTo>
                  <a:cubicBezTo>
                    <a:pt x="2266" y="895"/>
                    <a:pt x="2272" y="891"/>
                    <a:pt x="2279" y="888"/>
                  </a:cubicBezTo>
                  <a:cubicBezTo>
                    <a:pt x="2286" y="885"/>
                    <a:pt x="2293" y="884"/>
                    <a:pt x="2300" y="884"/>
                  </a:cubicBezTo>
                  <a:close/>
                  <a:moveTo>
                    <a:pt x="2437" y="900"/>
                  </a:moveTo>
                  <a:cubicBezTo>
                    <a:pt x="2441" y="894"/>
                    <a:pt x="2447" y="890"/>
                    <a:pt x="2453" y="887"/>
                  </a:cubicBezTo>
                  <a:cubicBezTo>
                    <a:pt x="2459" y="885"/>
                    <a:pt x="2465" y="884"/>
                    <a:pt x="2472" y="884"/>
                  </a:cubicBezTo>
                  <a:cubicBezTo>
                    <a:pt x="2479" y="884"/>
                    <a:pt x="2485" y="885"/>
                    <a:pt x="2491" y="887"/>
                  </a:cubicBezTo>
                  <a:cubicBezTo>
                    <a:pt x="2497" y="889"/>
                    <a:pt x="2502" y="893"/>
                    <a:pt x="2506" y="897"/>
                  </a:cubicBezTo>
                  <a:cubicBezTo>
                    <a:pt x="2510" y="901"/>
                    <a:pt x="2513" y="906"/>
                    <a:pt x="2516" y="912"/>
                  </a:cubicBezTo>
                  <a:cubicBezTo>
                    <a:pt x="2518" y="918"/>
                    <a:pt x="2519" y="924"/>
                    <a:pt x="2519" y="931"/>
                  </a:cubicBezTo>
                  <a:cubicBezTo>
                    <a:pt x="2519" y="1009"/>
                    <a:pt x="2519" y="1009"/>
                    <a:pt x="2519" y="1009"/>
                  </a:cubicBezTo>
                  <a:cubicBezTo>
                    <a:pt x="2486" y="1009"/>
                    <a:pt x="2486" y="1009"/>
                    <a:pt x="2486" y="1009"/>
                  </a:cubicBezTo>
                  <a:cubicBezTo>
                    <a:pt x="2486" y="942"/>
                    <a:pt x="2486" y="942"/>
                    <a:pt x="2486" y="942"/>
                  </a:cubicBezTo>
                  <a:cubicBezTo>
                    <a:pt x="2486" y="933"/>
                    <a:pt x="2484" y="926"/>
                    <a:pt x="2480" y="921"/>
                  </a:cubicBezTo>
                  <a:cubicBezTo>
                    <a:pt x="2476" y="917"/>
                    <a:pt x="2470" y="914"/>
                    <a:pt x="2463" y="914"/>
                  </a:cubicBezTo>
                  <a:cubicBezTo>
                    <a:pt x="2459" y="914"/>
                    <a:pt x="2456" y="915"/>
                    <a:pt x="2453" y="916"/>
                  </a:cubicBezTo>
                  <a:cubicBezTo>
                    <a:pt x="2450" y="917"/>
                    <a:pt x="2447" y="919"/>
                    <a:pt x="2445" y="921"/>
                  </a:cubicBezTo>
                  <a:cubicBezTo>
                    <a:pt x="2442" y="924"/>
                    <a:pt x="2440" y="926"/>
                    <a:pt x="2439" y="930"/>
                  </a:cubicBezTo>
                  <a:cubicBezTo>
                    <a:pt x="2438" y="933"/>
                    <a:pt x="2437" y="937"/>
                    <a:pt x="2437" y="942"/>
                  </a:cubicBezTo>
                  <a:cubicBezTo>
                    <a:pt x="2437" y="1009"/>
                    <a:pt x="2437" y="1009"/>
                    <a:pt x="2437" y="1009"/>
                  </a:cubicBezTo>
                  <a:cubicBezTo>
                    <a:pt x="2404" y="1009"/>
                    <a:pt x="2404" y="1009"/>
                    <a:pt x="2404" y="1009"/>
                  </a:cubicBezTo>
                  <a:cubicBezTo>
                    <a:pt x="2404" y="828"/>
                    <a:pt x="2404" y="828"/>
                    <a:pt x="2404" y="828"/>
                  </a:cubicBezTo>
                  <a:cubicBezTo>
                    <a:pt x="2437" y="828"/>
                    <a:pt x="2437" y="828"/>
                    <a:pt x="2437" y="828"/>
                  </a:cubicBezTo>
                  <a:lnTo>
                    <a:pt x="2437" y="900"/>
                  </a:lnTo>
                  <a:close/>
                  <a:moveTo>
                    <a:pt x="2640" y="916"/>
                  </a:moveTo>
                  <a:cubicBezTo>
                    <a:pt x="2596" y="916"/>
                    <a:pt x="2596" y="916"/>
                    <a:pt x="2596" y="916"/>
                  </a:cubicBezTo>
                  <a:cubicBezTo>
                    <a:pt x="2596" y="961"/>
                    <a:pt x="2596" y="961"/>
                    <a:pt x="2596" y="961"/>
                  </a:cubicBezTo>
                  <a:cubicBezTo>
                    <a:pt x="2596" y="964"/>
                    <a:pt x="2596" y="968"/>
                    <a:pt x="2597" y="970"/>
                  </a:cubicBezTo>
                  <a:cubicBezTo>
                    <a:pt x="2598" y="973"/>
                    <a:pt x="2599" y="975"/>
                    <a:pt x="2601" y="977"/>
                  </a:cubicBezTo>
                  <a:cubicBezTo>
                    <a:pt x="2603" y="978"/>
                    <a:pt x="2604" y="979"/>
                    <a:pt x="2607" y="980"/>
                  </a:cubicBezTo>
                  <a:cubicBezTo>
                    <a:pt x="2609" y="981"/>
                    <a:pt x="2611" y="981"/>
                    <a:pt x="2614" y="981"/>
                  </a:cubicBezTo>
                  <a:cubicBezTo>
                    <a:pt x="2618" y="981"/>
                    <a:pt x="2622" y="980"/>
                    <a:pt x="2626" y="979"/>
                  </a:cubicBezTo>
                  <a:cubicBezTo>
                    <a:pt x="2630" y="977"/>
                    <a:pt x="2633" y="975"/>
                    <a:pt x="2637" y="973"/>
                  </a:cubicBezTo>
                  <a:cubicBezTo>
                    <a:pt x="2649" y="999"/>
                    <a:pt x="2649" y="999"/>
                    <a:pt x="2649" y="999"/>
                  </a:cubicBezTo>
                  <a:cubicBezTo>
                    <a:pt x="2643" y="1003"/>
                    <a:pt x="2637" y="1006"/>
                    <a:pt x="2631" y="1008"/>
                  </a:cubicBezTo>
                  <a:cubicBezTo>
                    <a:pt x="2624" y="1011"/>
                    <a:pt x="2617" y="1012"/>
                    <a:pt x="2608" y="1012"/>
                  </a:cubicBezTo>
                  <a:cubicBezTo>
                    <a:pt x="2593" y="1012"/>
                    <a:pt x="2582" y="1008"/>
                    <a:pt x="2574" y="999"/>
                  </a:cubicBezTo>
                  <a:cubicBezTo>
                    <a:pt x="2567" y="991"/>
                    <a:pt x="2563" y="979"/>
                    <a:pt x="2563" y="963"/>
                  </a:cubicBezTo>
                  <a:cubicBezTo>
                    <a:pt x="2563" y="916"/>
                    <a:pt x="2563" y="916"/>
                    <a:pt x="2563" y="916"/>
                  </a:cubicBezTo>
                  <a:cubicBezTo>
                    <a:pt x="2539" y="916"/>
                    <a:pt x="2539" y="916"/>
                    <a:pt x="2539" y="916"/>
                  </a:cubicBezTo>
                  <a:cubicBezTo>
                    <a:pt x="2539" y="887"/>
                    <a:pt x="2539" y="887"/>
                    <a:pt x="2539" y="887"/>
                  </a:cubicBezTo>
                  <a:cubicBezTo>
                    <a:pt x="2563" y="887"/>
                    <a:pt x="2563" y="887"/>
                    <a:pt x="2563" y="887"/>
                  </a:cubicBezTo>
                  <a:cubicBezTo>
                    <a:pt x="2563" y="851"/>
                    <a:pt x="2563" y="851"/>
                    <a:pt x="2563" y="851"/>
                  </a:cubicBezTo>
                  <a:cubicBezTo>
                    <a:pt x="2596" y="851"/>
                    <a:pt x="2596" y="851"/>
                    <a:pt x="2596" y="851"/>
                  </a:cubicBezTo>
                  <a:cubicBezTo>
                    <a:pt x="2596" y="887"/>
                    <a:pt x="2596" y="887"/>
                    <a:pt x="2596" y="887"/>
                  </a:cubicBezTo>
                  <a:cubicBezTo>
                    <a:pt x="2640" y="887"/>
                    <a:pt x="2640" y="887"/>
                    <a:pt x="2640" y="887"/>
                  </a:cubicBezTo>
                  <a:lnTo>
                    <a:pt x="2640" y="916"/>
                  </a:lnTo>
                  <a:close/>
                  <a:moveTo>
                    <a:pt x="2459" y="350"/>
                  </a:moveTo>
                  <a:cubicBezTo>
                    <a:pt x="2485" y="376"/>
                    <a:pt x="2498" y="408"/>
                    <a:pt x="2498" y="445"/>
                  </a:cubicBezTo>
                  <a:cubicBezTo>
                    <a:pt x="2498" y="482"/>
                    <a:pt x="2485" y="514"/>
                    <a:pt x="2459" y="540"/>
                  </a:cubicBezTo>
                  <a:cubicBezTo>
                    <a:pt x="2432" y="566"/>
                    <a:pt x="2401" y="579"/>
                    <a:pt x="2364" y="579"/>
                  </a:cubicBezTo>
                  <a:cubicBezTo>
                    <a:pt x="2326" y="579"/>
                    <a:pt x="2295" y="566"/>
                    <a:pt x="2269" y="540"/>
                  </a:cubicBezTo>
                  <a:cubicBezTo>
                    <a:pt x="2242" y="514"/>
                    <a:pt x="2229" y="482"/>
                    <a:pt x="2229" y="445"/>
                  </a:cubicBezTo>
                  <a:cubicBezTo>
                    <a:pt x="2229" y="408"/>
                    <a:pt x="2242" y="376"/>
                    <a:pt x="2269" y="350"/>
                  </a:cubicBezTo>
                  <a:cubicBezTo>
                    <a:pt x="2295" y="324"/>
                    <a:pt x="2326" y="311"/>
                    <a:pt x="2364" y="311"/>
                  </a:cubicBezTo>
                  <a:cubicBezTo>
                    <a:pt x="2401" y="311"/>
                    <a:pt x="2432" y="324"/>
                    <a:pt x="2459" y="350"/>
                  </a:cubicBezTo>
                  <a:close/>
                  <a:moveTo>
                    <a:pt x="3097" y="350"/>
                  </a:moveTo>
                  <a:cubicBezTo>
                    <a:pt x="3123" y="376"/>
                    <a:pt x="3136" y="408"/>
                    <a:pt x="3136" y="445"/>
                  </a:cubicBezTo>
                  <a:cubicBezTo>
                    <a:pt x="3136" y="482"/>
                    <a:pt x="3123" y="514"/>
                    <a:pt x="3097" y="540"/>
                  </a:cubicBezTo>
                  <a:cubicBezTo>
                    <a:pt x="3070" y="566"/>
                    <a:pt x="3039" y="579"/>
                    <a:pt x="3002" y="579"/>
                  </a:cubicBezTo>
                  <a:cubicBezTo>
                    <a:pt x="2964" y="579"/>
                    <a:pt x="2933" y="566"/>
                    <a:pt x="2907" y="540"/>
                  </a:cubicBezTo>
                  <a:cubicBezTo>
                    <a:pt x="2880" y="514"/>
                    <a:pt x="2867" y="482"/>
                    <a:pt x="2867" y="445"/>
                  </a:cubicBezTo>
                  <a:cubicBezTo>
                    <a:pt x="2867" y="408"/>
                    <a:pt x="2880" y="376"/>
                    <a:pt x="2907" y="350"/>
                  </a:cubicBezTo>
                  <a:cubicBezTo>
                    <a:pt x="2933" y="324"/>
                    <a:pt x="2964" y="311"/>
                    <a:pt x="3002" y="311"/>
                  </a:cubicBezTo>
                  <a:cubicBezTo>
                    <a:pt x="3039" y="311"/>
                    <a:pt x="3070" y="324"/>
                    <a:pt x="3097" y="350"/>
                  </a:cubicBezTo>
                  <a:close/>
                  <a:moveTo>
                    <a:pt x="674" y="233"/>
                  </a:moveTo>
                  <a:cubicBezTo>
                    <a:pt x="717" y="280"/>
                    <a:pt x="738" y="337"/>
                    <a:pt x="738" y="404"/>
                  </a:cubicBezTo>
                  <a:cubicBezTo>
                    <a:pt x="738" y="713"/>
                    <a:pt x="738" y="713"/>
                    <a:pt x="738" y="713"/>
                  </a:cubicBezTo>
                  <a:cubicBezTo>
                    <a:pt x="590" y="713"/>
                    <a:pt x="590" y="713"/>
                    <a:pt x="590" y="713"/>
                  </a:cubicBezTo>
                  <a:cubicBezTo>
                    <a:pt x="590" y="404"/>
                    <a:pt x="590" y="404"/>
                    <a:pt x="590" y="404"/>
                  </a:cubicBezTo>
                  <a:cubicBezTo>
                    <a:pt x="590" y="378"/>
                    <a:pt x="581" y="356"/>
                    <a:pt x="562" y="338"/>
                  </a:cubicBezTo>
                  <a:cubicBezTo>
                    <a:pt x="544" y="320"/>
                    <a:pt x="522" y="311"/>
                    <a:pt x="496" y="311"/>
                  </a:cubicBezTo>
                  <a:cubicBezTo>
                    <a:pt x="470" y="311"/>
                    <a:pt x="448" y="320"/>
                    <a:pt x="430" y="338"/>
                  </a:cubicBezTo>
                  <a:cubicBezTo>
                    <a:pt x="412" y="356"/>
                    <a:pt x="403" y="378"/>
                    <a:pt x="403" y="404"/>
                  </a:cubicBezTo>
                  <a:cubicBezTo>
                    <a:pt x="403" y="713"/>
                    <a:pt x="403" y="713"/>
                    <a:pt x="403" y="713"/>
                  </a:cubicBezTo>
                  <a:cubicBezTo>
                    <a:pt x="254" y="713"/>
                    <a:pt x="254" y="713"/>
                    <a:pt x="254" y="713"/>
                  </a:cubicBezTo>
                  <a:cubicBezTo>
                    <a:pt x="254" y="177"/>
                    <a:pt x="254" y="177"/>
                    <a:pt x="254" y="177"/>
                  </a:cubicBezTo>
                  <a:cubicBezTo>
                    <a:pt x="403" y="177"/>
                    <a:pt x="403" y="177"/>
                    <a:pt x="403" y="177"/>
                  </a:cubicBezTo>
                  <a:cubicBezTo>
                    <a:pt x="403" y="205"/>
                    <a:pt x="403" y="205"/>
                    <a:pt x="403" y="205"/>
                  </a:cubicBezTo>
                  <a:cubicBezTo>
                    <a:pt x="433" y="177"/>
                    <a:pt x="471" y="162"/>
                    <a:pt x="517" y="162"/>
                  </a:cubicBezTo>
                  <a:cubicBezTo>
                    <a:pt x="580" y="162"/>
                    <a:pt x="632" y="186"/>
                    <a:pt x="674" y="233"/>
                  </a:cubicBezTo>
                  <a:close/>
                  <a:moveTo>
                    <a:pt x="0" y="0"/>
                  </a:moveTo>
                  <a:cubicBezTo>
                    <a:pt x="148" y="0"/>
                    <a:pt x="148" y="0"/>
                    <a:pt x="148" y="0"/>
                  </a:cubicBezTo>
                  <a:cubicBezTo>
                    <a:pt x="148" y="713"/>
                    <a:pt x="148" y="713"/>
                    <a:pt x="148" y="713"/>
                  </a:cubicBezTo>
                  <a:cubicBezTo>
                    <a:pt x="0" y="713"/>
                    <a:pt x="0" y="713"/>
                    <a:pt x="0" y="713"/>
                  </a:cubicBezTo>
                  <a:lnTo>
                    <a:pt x="0" y="0"/>
                  </a:lnTo>
                  <a:close/>
                  <a:moveTo>
                    <a:pt x="1011" y="177"/>
                  </a:moveTo>
                  <a:cubicBezTo>
                    <a:pt x="1082" y="177"/>
                    <a:pt x="1082" y="177"/>
                    <a:pt x="1082" y="177"/>
                  </a:cubicBezTo>
                  <a:cubicBezTo>
                    <a:pt x="1082" y="325"/>
                    <a:pt x="1082" y="325"/>
                    <a:pt x="1082" y="325"/>
                  </a:cubicBezTo>
                  <a:cubicBezTo>
                    <a:pt x="1011" y="325"/>
                    <a:pt x="1011" y="325"/>
                    <a:pt x="1011" y="325"/>
                  </a:cubicBezTo>
                  <a:cubicBezTo>
                    <a:pt x="1011" y="713"/>
                    <a:pt x="1011" y="713"/>
                    <a:pt x="1011" y="713"/>
                  </a:cubicBezTo>
                  <a:cubicBezTo>
                    <a:pt x="863" y="713"/>
                    <a:pt x="863" y="713"/>
                    <a:pt x="863" y="713"/>
                  </a:cubicBezTo>
                  <a:cubicBezTo>
                    <a:pt x="863" y="325"/>
                    <a:pt x="863" y="325"/>
                    <a:pt x="863" y="325"/>
                  </a:cubicBezTo>
                  <a:cubicBezTo>
                    <a:pt x="792" y="325"/>
                    <a:pt x="792" y="325"/>
                    <a:pt x="792" y="325"/>
                  </a:cubicBezTo>
                  <a:cubicBezTo>
                    <a:pt x="792" y="177"/>
                    <a:pt x="792" y="177"/>
                    <a:pt x="792" y="177"/>
                  </a:cubicBezTo>
                  <a:cubicBezTo>
                    <a:pt x="863" y="177"/>
                    <a:pt x="863" y="177"/>
                    <a:pt x="863" y="177"/>
                  </a:cubicBezTo>
                  <a:cubicBezTo>
                    <a:pt x="863" y="0"/>
                    <a:pt x="863" y="0"/>
                    <a:pt x="863" y="0"/>
                  </a:cubicBezTo>
                  <a:cubicBezTo>
                    <a:pt x="1011" y="0"/>
                    <a:pt x="1011" y="0"/>
                    <a:pt x="1011" y="0"/>
                  </a:cubicBezTo>
                  <a:lnTo>
                    <a:pt x="1011" y="177"/>
                  </a:lnTo>
                  <a:close/>
                  <a:moveTo>
                    <a:pt x="1300" y="205"/>
                  </a:moveTo>
                  <a:cubicBezTo>
                    <a:pt x="1331" y="177"/>
                    <a:pt x="1370" y="162"/>
                    <a:pt x="1418" y="162"/>
                  </a:cubicBezTo>
                  <a:cubicBezTo>
                    <a:pt x="1418" y="311"/>
                    <a:pt x="1418" y="311"/>
                    <a:pt x="1418" y="311"/>
                  </a:cubicBezTo>
                  <a:cubicBezTo>
                    <a:pt x="1394" y="311"/>
                    <a:pt x="1394" y="311"/>
                    <a:pt x="1394" y="311"/>
                  </a:cubicBezTo>
                  <a:cubicBezTo>
                    <a:pt x="1368" y="311"/>
                    <a:pt x="1346" y="320"/>
                    <a:pt x="1328" y="338"/>
                  </a:cubicBezTo>
                  <a:cubicBezTo>
                    <a:pt x="1310" y="356"/>
                    <a:pt x="1300" y="378"/>
                    <a:pt x="1300" y="404"/>
                  </a:cubicBezTo>
                  <a:cubicBezTo>
                    <a:pt x="1300" y="713"/>
                    <a:pt x="1300" y="713"/>
                    <a:pt x="1300" y="713"/>
                  </a:cubicBezTo>
                  <a:cubicBezTo>
                    <a:pt x="1152" y="713"/>
                    <a:pt x="1152" y="713"/>
                    <a:pt x="1152" y="713"/>
                  </a:cubicBezTo>
                  <a:cubicBezTo>
                    <a:pt x="1152" y="177"/>
                    <a:pt x="1152" y="177"/>
                    <a:pt x="1152" y="177"/>
                  </a:cubicBezTo>
                  <a:cubicBezTo>
                    <a:pt x="1300" y="177"/>
                    <a:pt x="1300" y="177"/>
                    <a:pt x="1300" y="177"/>
                  </a:cubicBezTo>
                  <a:lnTo>
                    <a:pt x="1300" y="205"/>
                  </a:lnTo>
                  <a:close/>
                  <a:moveTo>
                    <a:pt x="378" y="914"/>
                  </a:moveTo>
                  <a:cubicBezTo>
                    <a:pt x="374" y="914"/>
                    <a:pt x="369" y="915"/>
                    <a:pt x="365" y="917"/>
                  </a:cubicBezTo>
                  <a:cubicBezTo>
                    <a:pt x="362" y="918"/>
                    <a:pt x="358" y="921"/>
                    <a:pt x="355" y="924"/>
                  </a:cubicBezTo>
                  <a:cubicBezTo>
                    <a:pt x="352" y="927"/>
                    <a:pt x="350" y="930"/>
                    <a:pt x="348" y="934"/>
                  </a:cubicBezTo>
                  <a:cubicBezTo>
                    <a:pt x="347" y="938"/>
                    <a:pt x="346" y="943"/>
                    <a:pt x="346" y="948"/>
                  </a:cubicBezTo>
                  <a:cubicBezTo>
                    <a:pt x="346" y="953"/>
                    <a:pt x="347" y="957"/>
                    <a:pt x="348" y="961"/>
                  </a:cubicBezTo>
                  <a:cubicBezTo>
                    <a:pt x="350" y="965"/>
                    <a:pt x="352" y="969"/>
                    <a:pt x="355" y="972"/>
                  </a:cubicBezTo>
                  <a:cubicBezTo>
                    <a:pt x="358" y="975"/>
                    <a:pt x="362" y="977"/>
                    <a:pt x="365" y="979"/>
                  </a:cubicBezTo>
                  <a:cubicBezTo>
                    <a:pt x="369" y="980"/>
                    <a:pt x="374" y="981"/>
                    <a:pt x="378" y="981"/>
                  </a:cubicBezTo>
                  <a:cubicBezTo>
                    <a:pt x="383" y="981"/>
                    <a:pt x="387" y="980"/>
                    <a:pt x="391" y="979"/>
                  </a:cubicBezTo>
                  <a:cubicBezTo>
                    <a:pt x="395" y="977"/>
                    <a:pt x="399" y="975"/>
                    <a:pt x="401" y="972"/>
                  </a:cubicBezTo>
                  <a:cubicBezTo>
                    <a:pt x="404" y="969"/>
                    <a:pt x="407" y="965"/>
                    <a:pt x="408" y="961"/>
                  </a:cubicBezTo>
                  <a:cubicBezTo>
                    <a:pt x="410" y="957"/>
                    <a:pt x="411" y="953"/>
                    <a:pt x="411" y="948"/>
                  </a:cubicBezTo>
                  <a:cubicBezTo>
                    <a:pt x="411" y="943"/>
                    <a:pt x="410" y="938"/>
                    <a:pt x="408" y="934"/>
                  </a:cubicBezTo>
                  <a:cubicBezTo>
                    <a:pt x="407" y="930"/>
                    <a:pt x="404" y="927"/>
                    <a:pt x="401" y="924"/>
                  </a:cubicBezTo>
                  <a:cubicBezTo>
                    <a:pt x="399" y="921"/>
                    <a:pt x="395" y="918"/>
                    <a:pt x="391" y="917"/>
                  </a:cubicBezTo>
                  <a:cubicBezTo>
                    <a:pt x="387" y="915"/>
                    <a:pt x="383" y="914"/>
                    <a:pt x="378" y="914"/>
                  </a:cubicBezTo>
                  <a:close/>
                  <a:moveTo>
                    <a:pt x="864" y="914"/>
                  </a:moveTo>
                  <a:cubicBezTo>
                    <a:pt x="859" y="914"/>
                    <a:pt x="855" y="915"/>
                    <a:pt x="851" y="917"/>
                  </a:cubicBezTo>
                  <a:cubicBezTo>
                    <a:pt x="847" y="919"/>
                    <a:pt x="844" y="921"/>
                    <a:pt x="841" y="924"/>
                  </a:cubicBezTo>
                  <a:cubicBezTo>
                    <a:pt x="838" y="927"/>
                    <a:pt x="836" y="931"/>
                    <a:pt x="835" y="935"/>
                  </a:cubicBezTo>
                  <a:cubicBezTo>
                    <a:pt x="833" y="939"/>
                    <a:pt x="833" y="943"/>
                    <a:pt x="833" y="948"/>
                  </a:cubicBezTo>
                  <a:cubicBezTo>
                    <a:pt x="833" y="952"/>
                    <a:pt x="833" y="957"/>
                    <a:pt x="835" y="961"/>
                  </a:cubicBezTo>
                  <a:cubicBezTo>
                    <a:pt x="836" y="965"/>
                    <a:pt x="838" y="968"/>
                    <a:pt x="841" y="971"/>
                  </a:cubicBezTo>
                  <a:cubicBezTo>
                    <a:pt x="844" y="974"/>
                    <a:pt x="847" y="977"/>
                    <a:pt x="851" y="979"/>
                  </a:cubicBezTo>
                  <a:cubicBezTo>
                    <a:pt x="855" y="980"/>
                    <a:pt x="859" y="981"/>
                    <a:pt x="864" y="981"/>
                  </a:cubicBezTo>
                  <a:cubicBezTo>
                    <a:pt x="869" y="981"/>
                    <a:pt x="873" y="980"/>
                    <a:pt x="877" y="979"/>
                  </a:cubicBezTo>
                  <a:cubicBezTo>
                    <a:pt x="881" y="977"/>
                    <a:pt x="884" y="975"/>
                    <a:pt x="887" y="972"/>
                  </a:cubicBezTo>
                  <a:cubicBezTo>
                    <a:pt x="890" y="969"/>
                    <a:pt x="892" y="965"/>
                    <a:pt x="893" y="961"/>
                  </a:cubicBezTo>
                  <a:cubicBezTo>
                    <a:pt x="895" y="957"/>
                    <a:pt x="895" y="953"/>
                    <a:pt x="895" y="948"/>
                  </a:cubicBezTo>
                  <a:cubicBezTo>
                    <a:pt x="895" y="943"/>
                    <a:pt x="895" y="939"/>
                    <a:pt x="893" y="934"/>
                  </a:cubicBezTo>
                  <a:cubicBezTo>
                    <a:pt x="892" y="930"/>
                    <a:pt x="890" y="927"/>
                    <a:pt x="887" y="924"/>
                  </a:cubicBezTo>
                  <a:cubicBezTo>
                    <a:pt x="884" y="921"/>
                    <a:pt x="881" y="918"/>
                    <a:pt x="877" y="917"/>
                  </a:cubicBezTo>
                  <a:cubicBezTo>
                    <a:pt x="873" y="915"/>
                    <a:pt x="869" y="914"/>
                    <a:pt x="864" y="914"/>
                  </a:cubicBezTo>
                  <a:close/>
                  <a:moveTo>
                    <a:pt x="1203" y="914"/>
                  </a:moveTo>
                  <a:cubicBezTo>
                    <a:pt x="1199" y="914"/>
                    <a:pt x="1194" y="915"/>
                    <a:pt x="1190" y="917"/>
                  </a:cubicBezTo>
                  <a:cubicBezTo>
                    <a:pt x="1187" y="918"/>
                    <a:pt x="1183" y="921"/>
                    <a:pt x="1180" y="924"/>
                  </a:cubicBezTo>
                  <a:cubicBezTo>
                    <a:pt x="1177" y="927"/>
                    <a:pt x="1175" y="930"/>
                    <a:pt x="1173" y="934"/>
                  </a:cubicBezTo>
                  <a:cubicBezTo>
                    <a:pt x="1172" y="938"/>
                    <a:pt x="1171" y="943"/>
                    <a:pt x="1171" y="948"/>
                  </a:cubicBezTo>
                  <a:cubicBezTo>
                    <a:pt x="1171" y="953"/>
                    <a:pt x="1172" y="957"/>
                    <a:pt x="1173" y="961"/>
                  </a:cubicBezTo>
                  <a:cubicBezTo>
                    <a:pt x="1175" y="965"/>
                    <a:pt x="1177" y="969"/>
                    <a:pt x="1180" y="972"/>
                  </a:cubicBezTo>
                  <a:cubicBezTo>
                    <a:pt x="1183" y="975"/>
                    <a:pt x="1187" y="977"/>
                    <a:pt x="1190" y="979"/>
                  </a:cubicBezTo>
                  <a:cubicBezTo>
                    <a:pt x="1194" y="980"/>
                    <a:pt x="1199" y="981"/>
                    <a:pt x="1203" y="981"/>
                  </a:cubicBezTo>
                  <a:cubicBezTo>
                    <a:pt x="1208" y="981"/>
                    <a:pt x="1212" y="980"/>
                    <a:pt x="1216" y="979"/>
                  </a:cubicBezTo>
                  <a:cubicBezTo>
                    <a:pt x="1220" y="977"/>
                    <a:pt x="1224" y="975"/>
                    <a:pt x="1226" y="972"/>
                  </a:cubicBezTo>
                  <a:cubicBezTo>
                    <a:pt x="1229" y="969"/>
                    <a:pt x="1232" y="965"/>
                    <a:pt x="1233" y="961"/>
                  </a:cubicBezTo>
                  <a:cubicBezTo>
                    <a:pt x="1235" y="957"/>
                    <a:pt x="1236" y="953"/>
                    <a:pt x="1236" y="948"/>
                  </a:cubicBezTo>
                  <a:cubicBezTo>
                    <a:pt x="1236" y="943"/>
                    <a:pt x="1235" y="938"/>
                    <a:pt x="1233" y="934"/>
                  </a:cubicBezTo>
                  <a:cubicBezTo>
                    <a:pt x="1232" y="930"/>
                    <a:pt x="1229" y="927"/>
                    <a:pt x="1226" y="924"/>
                  </a:cubicBezTo>
                  <a:cubicBezTo>
                    <a:pt x="1224" y="921"/>
                    <a:pt x="1220" y="918"/>
                    <a:pt x="1216" y="917"/>
                  </a:cubicBezTo>
                  <a:cubicBezTo>
                    <a:pt x="1212" y="915"/>
                    <a:pt x="1208" y="914"/>
                    <a:pt x="1203" y="914"/>
                  </a:cubicBezTo>
                  <a:close/>
                  <a:moveTo>
                    <a:pt x="1679" y="914"/>
                  </a:moveTo>
                  <a:cubicBezTo>
                    <a:pt x="1675" y="914"/>
                    <a:pt x="1670" y="915"/>
                    <a:pt x="1666" y="917"/>
                  </a:cubicBezTo>
                  <a:cubicBezTo>
                    <a:pt x="1662" y="918"/>
                    <a:pt x="1659" y="921"/>
                    <a:pt x="1656" y="924"/>
                  </a:cubicBezTo>
                  <a:cubicBezTo>
                    <a:pt x="1653" y="927"/>
                    <a:pt x="1651" y="930"/>
                    <a:pt x="1649" y="934"/>
                  </a:cubicBezTo>
                  <a:cubicBezTo>
                    <a:pt x="1648" y="938"/>
                    <a:pt x="1647" y="943"/>
                    <a:pt x="1647" y="948"/>
                  </a:cubicBezTo>
                  <a:cubicBezTo>
                    <a:pt x="1647" y="953"/>
                    <a:pt x="1648" y="957"/>
                    <a:pt x="1649" y="961"/>
                  </a:cubicBezTo>
                  <a:cubicBezTo>
                    <a:pt x="1651" y="965"/>
                    <a:pt x="1653" y="969"/>
                    <a:pt x="1656" y="972"/>
                  </a:cubicBezTo>
                  <a:cubicBezTo>
                    <a:pt x="1659" y="975"/>
                    <a:pt x="1662" y="977"/>
                    <a:pt x="1666" y="979"/>
                  </a:cubicBezTo>
                  <a:cubicBezTo>
                    <a:pt x="1670" y="980"/>
                    <a:pt x="1675" y="981"/>
                    <a:pt x="1679" y="981"/>
                  </a:cubicBezTo>
                  <a:cubicBezTo>
                    <a:pt x="1684" y="981"/>
                    <a:pt x="1688" y="980"/>
                    <a:pt x="1692" y="979"/>
                  </a:cubicBezTo>
                  <a:cubicBezTo>
                    <a:pt x="1696" y="977"/>
                    <a:pt x="1699" y="975"/>
                    <a:pt x="1702" y="972"/>
                  </a:cubicBezTo>
                  <a:cubicBezTo>
                    <a:pt x="1705" y="969"/>
                    <a:pt x="1707" y="965"/>
                    <a:pt x="1709" y="961"/>
                  </a:cubicBezTo>
                  <a:cubicBezTo>
                    <a:pt x="1711" y="957"/>
                    <a:pt x="1712" y="953"/>
                    <a:pt x="1712" y="948"/>
                  </a:cubicBezTo>
                  <a:cubicBezTo>
                    <a:pt x="1712" y="943"/>
                    <a:pt x="1711" y="938"/>
                    <a:pt x="1709" y="934"/>
                  </a:cubicBezTo>
                  <a:cubicBezTo>
                    <a:pt x="1707" y="930"/>
                    <a:pt x="1705" y="927"/>
                    <a:pt x="1702" y="924"/>
                  </a:cubicBezTo>
                  <a:cubicBezTo>
                    <a:pt x="1699" y="921"/>
                    <a:pt x="1696" y="918"/>
                    <a:pt x="1692" y="917"/>
                  </a:cubicBezTo>
                  <a:cubicBezTo>
                    <a:pt x="1688" y="915"/>
                    <a:pt x="1684" y="914"/>
                    <a:pt x="1679" y="914"/>
                  </a:cubicBezTo>
                  <a:close/>
                  <a:moveTo>
                    <a:pt x="2308" y="914"/>
                  </a:moveTo>
                  <a:cubicBezTo>
                    <a:pt x="2304" y="914"/>
                    <a:pt x="2299" y="915"/>
                    <a:pt x="2296" y="916"/>
                  </a:cubicBezTo>
                  <a:cubicBezTo>
                    <a:pt x="2292" y="918"/>
                    <a:pt x="2289" y="920"/>
                    <a:pt x="2286" y="923"/>
                  </a:cubicBezTo>
                  <a:cubicBezTo>
                    <a:pt x="2283" y="926"/>
                    <a:pt x="2281" y="929"/>
                    <a:pt x="2280" y="933"/>
                  </a:cubicBezTo>
                  <a:cubicBezTo>
                    <a:pt x="2278" y="937"/>
                    <a:pt x="2278" y="941"/>
                    <a:pt x="2278" y="946"/>
                  </a:cubicBezTo>
                  <a:cubicBezTo>
                    <a:pt x="2278" y="950"/>
                    <a:pt x="2278" y="954"/>
                    <a:pt x="2280" y="958"/>
                  </a:cubicBezTo>
                  <a:cubicBezTo>
                    <a:pt x="2281" y="962"/>
                    <a:pt x="2283" y="965"/>
                    <a:pt x="2286" y="968"/>
                  </a:cubicBezTo>
                  <a:cubicBezTo>
                    <a:pt x="2289" y="971"/>
                    <a:pt x="2292" y="974"/>
                    <a:pt x="2296" y="975"/>
                  </a:cubicBezTo>
                  <a:cubicBezTo>
                    <a:pt x="2299" y="977"/>
                    <a:pt x="2304" y="978"/>
                    <a:pt x="2308" y="978"/>
                  </a:cubicBezTo>
                  <a:cubicBezTo>
                    <a:pt x="2313" y="978"/>
                    <a:pt x="2317" y="977"/>
                    <a:pt x="2321" y="975"/>
                  </a:cubicBezTo>
                  <a:cubicBezTo>
                    <a:pt x="2325" y="974"/>
                    <a:pt x="2328" y="971"/>
                    <a:pt x="2330" y="969"/>
                  </a:cubicBezTo>
                  <a:cubicBezTo>
                    <a:pt x="2333" y="966"/>
                    <a:pt x="2335" y="962"/>
                    <a:pt x="2337" y="958"/>
                  </a:cubicBezTo>
                  <a:cubicBezTo>
                    <a:pt x="2338" y="955"/>
                    <a:pt x="2339" y="950"/>
                    <a:pt x="2339" y="946"/>
                  </a:cubicBezTo>
                  <a:cubicBezTo>
                    <a:pt x="2339" y="941"/>
                    <a:pt x="2338" y="937"/>
                    <a:pt x="2337" y="933"/>
                  </a:cubicBezTo>
                  <a:cubicBezTo>
                    <a:pt x="2335" y="929"/>
                    <a:pt x="2333" y="926"/>
                    <a:pt x="2330" y="923"/>
                  </a:cubicBezTo>
                  <a:cubicBezTo>
                    <a:pt x="2328" y="920"/>
                    <a:pt x="2325" y="918"/>
                    <a:pt x="2321" y="916"/>
                  </a:cubicBezTo>
                  <a:cubicBezTo>
                    <a:pt x="2317" y="915"/>
                    <a:pt x="2313" y="914"/>
                    <a:pt x="2308" y="9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4" name="Slide Number Placeholder 5">
            <a:extLst>
              <a:ext uri="{FF2B5EF4-FFF2-40B4-BE49-F238E27FC236}">
                <a16:creationId xmlns:a16="http://schemas.microsoft.com/office/drawing/2014/main" id="{0AC8CCB2-75F3-724F-AE3C-BE97547E12B4}"/>
              </a:ext>
            </a:extLst>
          </p:cNvPr>
          <p:cNvSpPr>
            <a:spLocks noGrp="1"/>
          </p:cNvSpPr>
          <p:nvPr>
            <p:ph type="sldNum" sz="quarter" idx="12"/>
          </p:nvPr>
        </p:nvSpPr>
        <p:spPr>
          <a:xfrm>
            <a:off x="9183853" y="6629400"/>
            <a:ext cx="2307108" cy="228600"/>
          </a:xfr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562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y-Side Panels">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F169488-1211-A94E-A297-E90FD01E1873}"/>
              </a:ext>
            </a:extLst>
          </p:cNvPr>
          <p:cNvGrpSpPr/>
          <p:nvPr userDrawn="1"/>
        </p:nvGrpSpPr>
        <p:grpSpPr>
          <a:xfrm>
            <a:off x="694689" y="6416431"/>
            <a:ext cx="1057878" cy="296265"/>
            <a:chOff x="446759" y="1315079"/>
            <a:chExt cx="10079281" cy="2822760"/>
          </a:xfrm>
        </p:grpSpPr>
        <p:grpSp>
          <p:nvGrpSpPr>
            <p:cNvPr id="13" name="Group 12">
              <a:extLst>
                <a:ext uri="{FF2B5EF4-FFF2-40B4-BE49-F238E27FC236}">
                  <a16:creationId xmlns:a16="http://schemas.microsoft.com/office/drawing/2014/main" id="{F788140E-7B49-1E45-8DFF-5C5DEF7C79D5}"/>
                </a:ext>
              </a:extLst>
            </p:cNvPr>
            <p:cNvGrpSpPr/>
            <p:nvPr/>
          </p:nvGrpSpPr>
          <p:grpSpPr>
            <a:xfrm>
              <a:off x="7358760" y="1315079"/>
              <a:ext cx="3167280" cy="2105640"/>
              <a:chOff x="7358760" y="1315080"/>
              <a:chExt cx="3167279" cy="2105640"/>
            </a:xfrm>
          </p:grpSpPr>
          <p:sp>
            <p:nvSpPr>
              <p:cNvPr id="22" name="Freeform 21">
                <a:extLst>
                  <a:ext uri="{FF2B5EF4-FFF2-40B4-BE49-F238E27FC236}">
                    <a16:creationId xmlns:a16="http://schemas.microsoft.com/office/drawing/2014/main" id="{D43A9C52-9A6A-9745-9BBF-A163F6AC7979}"/>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762D72A5-943F-4F4E-843C-10CE60BB72D9}"/>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4" name="Group 23">
                <a:extLst>
                  <a:ext uri="{FF2B5EF4-FFF2-40B4-BE49-F238E27FC236}">
                    <a16:creationId xmlns:a16="http://schemas.microsoft.com/office/drawing/2014/main" id="{5DA70B38-8B72-5342-AC90-B0F4FEC22420}"/>
                  </a:ext>
                </a:extLst>
              </p:cNvPr>
              <p:cNvGrpSpPr/>
              <p:nvPr/>
            </p:nvGrpSpPr>
            <p:grpSpPr>
              <a:xfrm>
                <a:off x="8821800" y="1700280"/>
                <a:ext cx="241200" cy="1720440"/>
                <a:chOff x="8821800" y="1700280"/>
                <a:chExt cx="241200" cy="1720440"/>
              </a:xfrm>
            </p:grpSpPr>
            <p:sp>
              <p:nvSpPr>
                <p:cNvPr id="25" name="Freeform 24">
                  <a:extLst>
                    <a:ext uri="{FF2B5EF4-FFF2-40B4-BE49-F238E27FC236}">
                      <a16:creationId xmlns:a16="http://schemas.microsoft.com/office/drawing/2014/main" id="{DE6EB80D-2186-8C41-AF9D-EDA8AFE44467}"/>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A24A9EF3-76A6-8544-928E-10FC5BDCF6FA}"/>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4" name="Group 13">
              <a:extLst>
                <a:ext uri="{FF2B5EF4-FFF2-40B4-BE49-F238E27FC236}">
                  <a16:creationId xmlns:a16="http://schemas.microsoft.com/office/drawing/2014/main" id="{7B31174A-C3B3-DD45-8D84-D50DBDABAC07}"/>
                </a:ext>
              </a:extLst>
            </p:cNvPr>
            <p:cNvGrpSpPr/>
            <p:nvPr/>
          </p:nvGrpSpPr>
          <p:grpSpPr>
            <a:xfrm>
              <a:off x="446759" y="2376360"/>
              <a:ext cx="7964999" cy="1761479"/>
              <a:chOff x="446759" y="2376360"/>
              <a:chExt cx="7965000" cy="1761479"/>
            </a:xfrm>
          </p:grpSpPr>
          <p:sp>
            <p:nvSpPr>
              <p:cNvPr id="15" name="Freeform 14">
                <a:extLst>
                  <a:ext uri="{FF2B5EF4-FFF2-40B4-BE49-F238E27FC236}">
                    <a16:creationId xmlns:a16="http://schemas.microsoft.com/office/drawing/2014/main" id="{778C1807-5154-FB44-96F6-952C59000716}"/>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0543587B-84D1-814E-BBAA-3B0BAC6A0F3C}"/>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1C64EA55-D6F7-C24B-9448-53E19612FF27}"/>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6C17BDE2-AF4D-F148-BBD5-BD93A675F862}"/>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B507FA02-DBB1-F741-BFC4-4293248541B9}"/>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9E14613F-EEE8-E841-8201-961DCEC8DE67}"/>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BEAFA62E-0515-A549-80B5-CF9E60F656B3}"/>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7" name="Slide Number Placeholder 6">
            <a:extLst>
              <a:ext uri="{FF2B5EF4-FFF2-40B4-BE49-F238E27FC236}">
                <a16:creationId xmlns:a16="http://schemas.microsoft.com/office/drawing/2014/main" id="{7E16D768-CDBE-4147-BD9D-482BC399BA12}"/>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8" name="Title 1">
            <a:extLst>
              <a:ext uri="{FF2B5EF4-FFF2-40B4-BE49-F238E27FC236}">
                <a16:creationId xmlns:a16="http://schemas.microsoft.com/office/drawing/2014/main" id="{6158E68B-7D27-F84C-9E48-179D68BAA071}"/>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0CC6F76-0DC9-4E43-B059-4A510EA0BD63}"/>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B868C157-0F0A-F547-BF44-2898EF08EAF6}"/>
              </a:ext>
            </a:extLst>
          </p:cNvPr>
          <p:cNvSpPr>
            <a:spLocks noGrp="1"/>
          </p:cNvSpPr>
          <p:nvPr>
            <p:ph sz="quarter" idx="30"/>
          </p:nvPr>
        </p:nvSpPr>
        <p:spPr>
          <a:xfrm>
            <a:off x="694689" y="1716143"/>
            <a:ext cx="5294219" cy="4574486"/>
          </a:xfrm>
          <a:solidFill>
            <a:schemeClr val="accent6">
              <a:lumMod val="40000"/>
              <a:lumOff val="60000"/>
            </a:schemeClr>
          </a:solidFill>
          <a:ln w="25400">
            <a:solidFill>
              <a:schemeClr val="accent6">
                <a:lumMod val="75000"/>
              </a:schemeClr>
            </a:solidFill>
          </a:ln>
        </p:spPr>
        <p:txBody>
          <a:bodyPr lIns="182880" tIns="182880" rIns="182880" bIns="182880"/>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2">
            <a:extLst>
              <a:ext uri="{FF2B5EF4-FFF2-40B4-BE49-F238E27FC236}">
                <a16:creationId xmlns:a16="http://schemas.microsoft.com/office/drawing/2014/main" id="{4E981C34-ED16-9246-AB70-6399D7C5F32B}"/>
              </a:ext>
            </a:extLst>
          </p:cNvPr>
          <p:cNvSpPr>
            <a:spLocks noGrp="1"/>
          </p:cNvSpPr>
          <p:nvPr>
            <p:ph sz="quarter" idx="32"/>
          </p:nvPr>
        </p:nvSpPr>
        <p:spPr>
          <a:xfrm>
            <a:off x="6203091" y="1716143"/>
            <a:ext cx="5287869" cy="4574486"/>
          </a:xfrm>
          <a:solidFill>
            <a:schemeClr val="accent6">
              <a:lumMod val="40000"/>
              <a:lumOff val="60000"/>
            </a:schemeClr>
          </a:solidFill>
          <a:ln w="25400">
            <a:solidFill>
              <a:schemeClr val="accent6">
                <a:lumMod val="75000"/>
              </a:schemeClr>
            </a:solidFill>
          </a:ln>
        </p:spPr>
        <p:txBody>
          <a:bodyPr lIns="182880" tIns="182880" rIns="182880" bIns="182880"/>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9D708C7-FF10-C54B-AB18-4E557FF8D272}"/>
              </a:ext>
            </a:extLst>
          </p:cNvPr>
          <p:cNvSpPr>
            <a:spLocks noGrp="1"/>
          </p:cNvSpPr>
          <p:nvPr>
            <p:ph type="body" sz="quarter" idx="33"/>
          </p:nvPr>
        </p:nvSpPr>
        <p:spPr>
          <a:xfrm>
            <a:off x="694689" y="1143000"/>
            <a:ext cx="5294219" cy="573143"/>
          </a:xfrm>
          <a:solidFill>
            <a:schemeClr val="accent6">
              <a:lumMod val="75000"/>
            </a:schemeClr>
          </a:solidFill>
          <a:ln w="25400">
            <a:solidFill>
              <a:schemeClr val="accent6">
                <a:lumMod val="75000"/>
              </a:schemeClr>
            </a:solidFill>
          </a:ln>
        </p:spPr>
        <p:txBody>
          <a:bodyPr lIns="182880" tIns="182880" rIns="182880" bIns="182880" anchor="ctr"/>
          <a:lstStyle>
            <a:lvl1pPr marL="0" indent="0">
              <a:buNone/>
              <a:defRPr b="1">
                <a:solidFill>
                  <a:schemeClr val="bg1"/>
                </a:solidFill>
              </a:defRPr>
            </a:lvl1pPr>
            <a:lvl2pPr marL="228600" indent="0">
              <a:buNone/>
              <a:defRPr b="1">
                <a:solidFill>
                  <a:schemeClr val="bg1"/>
                </a:solidFill>
              </a:defRPr>
            </a:lvl2pPr>
            <a:lvl3pPr marL="457200" indent="0">
              <a:buNone/>
              <a:defRPr b="1">
                <a:solidFill>
                  <a:schemeClr val="bg1"/>
                </a:solidFill>
              </a:defRPr>
            </a:lvl3pPr>
            <a:lvl4pPr marL="457200" indent="0">
              <a:buNone/>
              <a:defRPr b="1">
                <a:solidFill>
                  <a:schemeClr val="bg1"/>
                </a:solidFill>
              </a:defRPr>
            </a:lvl4pPr>
            <a:lvl5pPr marL="457200" indent="0">
              <a:buNone/>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2">
            <a:extLst>
              <a:ext uri="{FF2B5EF4-FFF2-40B4-BE49-F238E27FC236}">
                <a16:creationId xmlns:a16="http://schemas.microsoft.com/office/drawing/2014/main" id="{3EEF6186-9430-0741-8D36-6CC86C192AF2}"/>
              </a:ext>
            </a:extLst>
          </p:cNvPr>
          <p:cNvSpPr>
            <a:spLocks noGrp="1"/>
          </p:cNvSpPr>
          <p:nvPr>
            <p:ph type="body" sz="quarter" idx="34"/>
          </p:nvPr>
        </p:nvSpPr>
        <p:spPr>
          <a:xfrm>
            <a:off x="6203091" y="1143000"/>
            <a:ext cx="5287869" cy="573143"/>
          </a:xfrm>
          <a:solidFill>
            <a:schemeClr val="accent6">
              <a:lumMod val="75000"/>
            </a:schemeClr>
          </a:solidFill>
          <a:ln w="25400">
            <a:solidFill>
              <a:schemeClr val="accent6">
                <a:lumMod val="75000"/>
              </a:schemeClr>
            </a:solidFill>
          </a:ln>
        </p:spPr>
        <p:txBody>
          <a:bodyPr lIns="182880" tIns="182880" rIns="182880" bIns="182880" anchor="ctr"/>
          <a:lstStyle>
            <a:lvl1pPr marL="0" indent="0">
              <a:buNone/>
              <a:defRPr b="1">
                <a:solidFill>
                  <a:schemeClr val="bg1"/>
                </a:solidFill>
              </a:defRPr>
            </a:lvl1pPr>
            <a:lvl2pPr marL="228600" indent="0">
              <a:buNone/>
              <a:defRPr b="1">
                <a:solidFill>
                  <a:schemeClr val="bg1"/>
                </a:solidFill>
              </a:defRPr>
            </a:lvl2pPr>
            <a:lvl3pPr marL="457200" indent="0">
              <a:buNone/>
              <a:defRPr b="1">
                <a:solidFill>
                  <a:schemeClr val="bg1"/>
                </a:solidFill>
              </a:defRPr>
            </a:lvl3pPr>
            <a:lvl4pPr marL="457200" indent="0">
              <a:buNone/>
              <a:defRPr b="1">
                <a:solidFill>
                  <a:schemeClr val="bg1"/>
                </a:solidFill>
              </a:defRPr>
            </a:lvl4pPr>
            <a:lvl5pPr marL="457200" indent="0">
              <a:buNone/>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644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y-Side Panels - Lef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B401AA-B63B-E045-A437-769DE3519E7B}"/>
              </a:ext>
            </a:extLst>
          </p:cNvPr>
          <p:cNvGrpSpPr/>
          <p:nvPr userDrawn="1"/>
        </p:nvGrpSpPr>
        <p:grpSpPr>
          <a:xfrm>
            <a:off x="694689" y="6416431"/>
            <a:ext cx="1057878" cy="296265"/>
            <a:chOff x="446759" y="1315079"/>
            <a:chExt cx="10079281" cy="2822760"/>
          </a:xfrm>
        </p:grpSpPr>
        <p:grpSp>
          <p:nvGrpSpPr>
            <p:cNvPr id="11" name="Group 10">
              <a:extLst>
                <a:ext uri="{FF2B5EF4-FFF2-40B4-BE49-F238E27FC236}">
                  <a16:creationId xmlns:a16="http://schemas.microsoft.com/office/drawing/2014/main" id="{A5657142-3701-E249-BC20-7A37BB408A81}"/>
                </a:ext>
              </a:extLst>
            </p:cNvPr>
            <p:cNvGrpSpPr/>
            <p:nvPr/>
          </p:nvGrpSpPr>
          <p:grpSpPr>
            <a:xfrm>
              <a:off x="7358760" y="1315079"/>
              <a:ext cx="3167280" cy="2105640"/>
              <a:chOff x="7358760" y="1315080"/>
              <a:chExt cx="3167279" cy="2105640"/>
            </a:xfrm>
          </p:grpSpPr>
          <p:sp>
            <p:nvSpPr>
              <p:cNvPr id="21" name="Freeform 20">
                <a:extLst>
                  <a:ext uri="{FF2B5EF4-FFF2-40B4-BE49-F238E27FC236}">
                    <a16:creationId xmlns:a16="http://schemas.microsoft.com/office/drawing/2014/main" id="{9584F084-D05B-414E-BE56-1F328FDE9795}"/>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E9A8CC2D-BDCD-C141-AB3C-B1DB239FECEC}"/>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3" name="Group 22">
                <a:extLst>
                  <a:ext uri="{FF2B5EF4-FFF2-40B4-BE49-F238E27FC236}">
                    <a16:creationId xmlns:a16="http://schemas.microsoft.com/office/drawing/2014/main" id="{B468D803-89DA-C44E-B643-B50DF60DCEE0}"/>
                  </a:ext>
                </a:extLst>
              </p:cNvPr>
              <p:cNvGrpSpPr/>
              <p:nvPr/>
            </p:nvGrpSpPr>
            <p:grpSpPr>
              <a:xfrm>
                <a:off x="8821800" y="1700280"/>
                <a:ext cx="241200" cy="1720440"/>
                <a:chOff x="8821800" y="1700280"/>
                <a:chExt cx="241200" cy="1720440"/>
              </a:xfrm>
            </p:grpSpPr>
            <p:sp>
              <p:nvSpPr>
                <p:cNvPr id="25" name="Freeform 24">
                  <a:extLst>
                    <a:ext uri="{FF2B5EF4-FFF2-40B4-BE49-F238E27FC236}">
                      <a16:creationId xmlns:a16="http://schemas.microsoft.com/office/drawing/2014/main" id="{5EBD3D03-A604-5647-9A5D-C99865ECF1A1}"/>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A9B25030-0182-9C4E-9F40-BB7EFFF2512F}"/>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3" name="Group 12">
              <a:extLst>
                <a:ext uri="{FF2B5EF4-FFF2-40B4-BE49-F238E27FC236}">
                  <a16:creationId xmlns:a16="http://schemas.microsoft.com/office/drawing/2014/main" id="{F11C0C74-0710-6148-8C5D-408A2BBC55E8}"/>
                </a:ext>
              </a:extLst>
            </p:cNvPr>
            <p:cNvGrpSpPr/>
            <p:nvPr/>
          </p:nvGrpSpPr>
          <p:grpSpPr>
            <a:xfrm>
              <a:off x="446759" y="2376360"/>
              <a:ext cx="7964999" cy="1761479"/>
              <a:chOff x="446759" y="2376360"/>
              <a:chExt cx="7965000" cy="1761479"/>
            </a:xfrm>
          </p:grpSpPr>
          <p:sp>
            <p:nvSpPr>
              <p:cNvPr id="14" name="Freeform 13">
                <a:extLst>
                  <a:ext uri="{FF2B5EF4-FFF2-40B4-BE49-F238E27FC236}">
                    <a16:creationId xmlns:a16="http://schemas.microsoft.com/office/drawing/2014/main" id="{0A6C1D98-A86B-8A4D-9A4A-125FDB87F18F}"/>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74275F63-FC5C-E847-9639-412374C0E20C}"/>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2884CF49-EC3D-7E4E-A734-99273638F8BF}"/>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322E2CF8-E859-FB49-BB3F-A79F7321D6CD}"/>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6898ED5F-6EC2-BB49-AC9C-455F977864FE}"/>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FF3BE91E-9BC7-0B49-901F-5003CBF61F63}"/>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0E3B2608-2EB2-E840-B7A6-ADA6790F30D3}"/>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7" name="Slide Number Placeholder 6">
            <a:extLst>
              <a:ext uri="{FF2B5EF4-FFF2-40B4-BE49-F238E27FC236}">
                <a16:creationId xmlns:a16="http://schemas.microsoft.com/office/drawing/2014/main" id="{7E16D768-CDBE-4147-BD9D-482BC399BA12}"/>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8" name="Title 1">
            <a:extLst>
              <a:ext uri="{FF2B5EF4-FFF2-40B4-BE49-F238E27FC236}">
                <a16:creationId xmlns:a16="http://schemas.microsoft.com/office/drawing/2014/main" id="{6158E68B-7D27-F84C-9E48-179D68BAA071}"/>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0CC6F76-0DC9-4E43-B059-4A510EA0BD63}"/>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D7FCE2-FAD4-864F-B8E7-D19125525752}"/>
              </a:ext>
            </a:extLst>
          </p:cNvPr>
          <p:cNvSpPr>
            <a:spLocks noGrp="1"/>
          </p:cNvSpPr>
          <p:nvPr>
            <p:ph sz="quarter" idx="30"/>
          </p:nvPr>
        </p:nvSpPr>
        <p:spPr>
          <a:xfrm>
            <a:off x="701039" y="1716143"/>
            <a:ext cx="5287869" cy="4574486"/>
          </a:xfrm>
          <a:solidFill>
            <a:schemeClr val="accent6">
              <a:lumMod val="40000"/>
              <a:lumOff val="60000"/>
            </a:schemeClr>
          </a:solidFill>
          <a:ln w="25400">
            <a:solidFill>
              <a:schemeClr val="accent6">
                <a:lumMod val="75000"/>
              </a:schemeClr>
            </a:solidFill>
          </a:ln>
        </p:spPr>
        <p:txBody>
          <a:bodyPr lIns="182880" tIns="182880" rIns="182880" bIns="182880"/>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D460CD5-A691-8141-A905-4D16DFFAEBDC}"/>
              </a:ext>
            </a:extLst>
          </p:cNvPr>
          <p:cNvSpPr>
            <a:spLocks noGrp="1"/>
          </p:cNvSpPr>
          <p:nvPr>
            <p:ph type="body" sz="quarter" idx="31"/>
          </p:nvPr>
        </p:nvSpPr>
        <p:spPr>
          <a:xfrm>
            <a:off x="6203090" y="1716143"/>
            <a:ext cx="5287869" cy="4574486"/>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
            <a:extLst>
              <a:ext uri="{FF2B5EF4-FFF2-40B4-BE49-F238E27FC236}">
                <a16:creationId xmlns:a16="http://schemas.microsoft.com/office/drawing/2014/main" id="{CC6225D3-5B6C-3D47-A4B6-775D8A6A798F}"/>
              </a:ext>
            </a:extLst>
          </p:cNvPr>
          <p:cNvSpPr>
            <a:spLocks noGrp="1"/>
          </p:cNvSpPr>
          <p:nvPr>
            <p:ph type="body" sz="quarter" idx="33"/>
          </p:nvPr>
        </p:nvSpPr>
        <p:spPr>
          <a:xfrm>
            <a:off x="701039" y="1143000"/>
            <a:ext cx="5287869" cy="573143"/>
          </a:xfrm>
          <a:solidFill>
            <a:schemeClr val="accent6">
              <a:lumMod val="75000"/>
            </a:schemeClr>
          </a:solidFill>
          <a:ln w="25400">
            <a:solidFill>
              <a:schemeClr val="accent6">
                <a:lumMod val="75000"/>
              </a:schemeClr>
            </a:solidFill>
          </a:ln>
        </p:spPr>
        <p:txBody>
          <a:bodyPr lIns="182880" tIns="182880" rIns="182880" bIns="182880" anchor="ctr"/>
          <a:lstStyle>
            <a:lvl1pPr marL="0" indent="0">
              <a:buNone/>
              <a:defRPr b="1">
                <a:solidFill>
                  <a:schemeClr val="bg1"/>
                </a:solidFill>
              </a:defRPr>
            </a:lvl1pPr>
            <a:lvl2pPr marL="228600" indent="0">
              <a:buNone/>
              <a:defRPr b="1">
                <a:solidFill>
                  <a:schemeClr val="bg1"/>
                </a:solidFill>
              </a:defRPr>
            </a:lvl2pPr>
            <a:lvl3pPr marL="457200" indent="0">
              <a:buNone/>
              <a:defRPr b="1">
                <a:solidFill>
                  <a:schemeClr val="bg1"/>
                </a:solidFill>
              </a:defRPr>
            </a:lvl3pPr>
            <a:lvl4pPr marL="457200" indent="0">
              <a:buNone/>
              <a:defRPr b="1">
                <a:solidFill>
                  <a:schemeClr val="bg1"/>
                </a:solidFill>
              </a:defRPr>
            </a:lvl4pPr>
            <a:lvl5pPr marL="457200" indent="0">
              <a:buNone/>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02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y-Side Panels - R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B401AA-B63B-E045-A437-769DE3519E7B}"/>
              </a:ext>
            </a:extLst>
          </p:cNvPr>
          <p:cNvGrpSpPr/>
          <p:nvPr userDrawn="1"/>
        </p:nvGrpSpPr>
        <p:grpSpPr>
          <a:xfrm>
            <a:off x="694689" y="6416431"/>
            <a:ext cx="1057878" cy="296265"/>
            <a:chOff x="446759" y="1315079"/>
            <a:chExt cx="10079281" cy="2822760"/>
          </a:xfrm>
        </p:grpSpPr>
        <p:grpSp>
          <p:nvGrpSpPr>
            <p:cNvPr id="11" name="Group 10">
              <a:extLst>
                <a:ext uri="{FF2B5EF4-FFF2-40B4-BE49-F238E27FC236}">
                  <a16:creationId xmlns:a16="http://schemas.microsoft.com/office/drawing/2014/main" id="{A5657142-3701-E249-BC20-7A37BB408A81}"/>
                </a:ext>
              </a:extLst>
            </p:cNvPr>
            <p:cNvGrpSpPr/>
            <p:nvPr/>
          </p:nvGrpSpPr>
          <p:grpSpPr>
            <a:xfrm>
              <a:off x="7358760" y="1315079"/>
              <a:ext cx="3167280" cy="2105640"/>
              <a:chOff x="7358760" y="1315080"/>
              <a:chExt cx="3167279" cy="2105640"/>
            </a:xfrm>
          </p:grpSpPr>
          <p:sp>
            <p:nvSpPr>
              <p:cNvPr id="21" name="Freeform 20">
                <a:extLst>
                  <a:ext uri="{FF2B5EF4-FFF2-40B4-BE49-F238E27FC236}">
                    <a16:creationId xmlns:a16="http://schemas.microsoft.com/office/drawing/2014/main" id="{9584F084-D05B-414E-BE56-1F328FDE9795}"/>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E9A8CC2D-BDCD-C141-AB3C-B1DB239FECEC}"/>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3" name="Group 22">
                <a:extLst>
                  <a:ext uri="{FF2B5EF4-FFF2-40B4-BE49-F238E27FC236}">
                    <a16:creationId xmlns:a16="http://schemas.microsoft.com/office/drawing/2014/main" id="{B468D803-89DA-C44E-B643-B50DF60DCEE0}"/>
                  </a:ext>
                </a:extLst>
              </p:cNvPr>
              <p:cNvGrpSpPr/>
              <p:nvPr/>
            </p:nvGrpSpPr>
            <p:grpSpPr>
              <a:xfrm>
                <a:off x="8821800" y="1700280"/>
                <a:ext cx="241200" cy="1720440"/>
                <a:chOff x="8821800" y="1700280"/>
                <a:chExt cx="241200" cy="1720440"/>
              </a:xfrm>
            </p:grpSpPr>
            <p:sp>
              <p:nvSpPr>
                <p:cNvPr id="25" name="Freeform 24">
                  <a:extLst>
                    <a:ext uri="{FF2B5EF4-FFF2-40B4-BE49-F238E27FC236}">
                      <a16:creationId xmlns:a16="http://schemas.microsoft.com/office/drawing/2014/main" id="{5EBD3D03-A604-5647-9A5D-C99865ECF1A1}"/>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A9B25030-0182-9C4E-9F40-BB7EFFF2512F}"/>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3" name="Group 12">
              <a:extLst>
                <a:ext uri="{FF2B5EF4-FFF2-40B4-BE49-F238E27FC236}">
                  <a16:creationId xmlns:a16="http://schemas.microsoft.com/office/drawing/2014/main" id="{F11C0C74-0710-6148-8C5D-408A2BBC55E8}"/>
                </a:ext>
              </a:extLst>
            </p:cNvPr>
            <p:cNvGrpSpPr/>
            <p:nvPr/>
          </p:nvGrpSpPr>
          <p:grpSpPr>
            <a:xfrm>
              <a:off x="446759" y="2376360"/>
              <a:ext cx="7964999" cy="1761479"/>
              <a:chOff x="446759" y="2376360"/>
              <a:chExt cx="7965000" cy="1761479"/>
            </a:xfrm>
          </p:grpSpPr>
          <p:sp>
            <p:nvSpPr>
              <p:cNvPr id="14" name="Freeform 13">
                <a:extLst>
                  <a:ext uri="{FF2B5EF4-FFF2-40B4-BE49-F238E27FC236}">
                    <a16:creationId xmlns:a16="http://schemas.microsoft.com/office/drawing/2014/main" id="{0A6C1D98-A86B-8A4D-9A4A-125FDB87F18F}"/>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74275F63-FC5C-E847-9639-412374C0E20C}"/>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2884CF49-EC3D-7E4E-A734-99273638F8BF}"/>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322E2CF8-E859-FB49-BB3F-A79F7321D6CD}"/>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6898ED5F-6EC2-BB49-AC9C-455F977864FE}"/>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FF3BE91E-9BC7-0B49-901F-5003CBF61F63}"/>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0E3B2608-2EB2-E840-B7A6-ADA6790F30D3}"/>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7" name="Slide Number Placeholder 6">
            <a:extLst>
              <a:ext uri="{FF2B5EF4-FFF2-40B4-BE49-F238E27FC236}">
                <a16:creationId xmlns:a16="http://schemas.microsoft.com/office/drawing/2014/main" id="{7E16D768-CDBE-4147-BD9D-482BC399BA12}"/>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8" name="Title 1">
            <a:extLst>
              <a:ext uri="{FF2B5EF4-FFF2-40B4-BE49-F238E27FC236}">
                <a16:creationId xmlns:a16="http://schemas.microsoft.com/office/drawing/2014/main" id="{6158E68B-7D27-F84C-9E48-179D68BAA071}"/>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0CC6F76-0DC9-4E43-B059-4A510EA0BD63}"/>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D7FCE2-FAD4-864F-B8E7-D19125525752}"/>
              </a:ext>
            </a:extLst>
          </p:cNvPr>
          <p:cNvSpPr>
            <a:spLocks noGrp="1"/>
          </p:cNvSpPr>
          <p:nvPr>
            <p:ph sz="quarter" idx="30"/>
          </p:nvPr>
        </p:nvSpPr>
        <p:spPr>
          <a:xfrm>
            <a:off x="6203915" y="1716143"/>
            <a:ext cx="5287869" cy="4574486"/>
          </a:xfrm>
          <a:solidFill>
            <a:schemeClr val="accent6">
              <a:lumMod val="40000"/>
              <a:lumOff val="60000"/>
            </a:schemeClr>
          </a:solidFill>
          <a:ln w="25400">
            <a:solidFill>
              <a:schemeClr val="accent6">
                <a:lumMod val="75000"/>
              </a:schemeClr>
            </a:solidFill>
          </a:ln>
        </p:spPr>
        <p:txBody>
          <a:bodyPr lIns="182880" tIns="182880" rIns="182880" bIns="182880"/>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D460CD5-A691-8141-A905-4D16DFFAEBDC}"/>
              </a:ext>
            </a:extLst>
          </p:cNvPr>
          <p:cNvSpPr>
            <a:spLocks noGrp="1"/>
          </p:cNvSpPr>
          <p:nvPr>
            <p:ph type="body" sz="quarter" idx="31"/>
          </p:nvPr>
        </p:nvSpPr>
        <p:spPr>
          <a:xfrm>
            <a:off x="700215" y="1716143"/>
            <a:ext cx="5287869" cy="4574486"/>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
            <a:extLst>
              <a:ext uri="{FF2B5EF4-FFF2-40B4-BE49-F238E27FC236}">
                <a16:creationId xmlns:a16="http://schemas.microsoft.com/office/drawing/2014/main" id="{57179CF7-9A1B-394B-A087-D51844597DDB}"/>
              </a:ext>
            </a:extLst>
          </p:cNvPr>
          <p:cNvSpPr>
            <a:spLocks noGrp="1"/>
          </p:cNvSpPr>
          <p:nvPr>
            <p:ph type="body" sz="quarter" idx="33"/>
          </p:nvPr>
        </p:nvSpPr>
        <p:spPr>
          <a:xfrm>
            <a:off x="6203915" y="1143000"/>
            <a:ext cx="5287045" cy="573143"/>
          </a:xfrm>
          <a:solidFill>
            <a:schemeClr val="accent6">
              <a:lumMod val="75000"/>
            </a:schemeClr>
          </a:solidFill>
          <a:ln w="25400">
            <a:solidFill>
              <a:schemeClr val="accent6">
                <a:lumMod val="75000"/>
              </a:schemeClr>
            </a:solidFill>
          </a:ln>
        </p:spPr>
        <p:txBody>
          <a:bodyPr lIns="182880" tIns="182880" rIns="182880" bIns="182880" anchor="ctr"/>
          <a:lstStyle>
            <a:lvl1pPr marL="0" indent="0">
              <a:buNone/>
              <a:defRPr b="1">
                <a:solidFill>
                  <a:schemeClr val="bg1"/>
                </a:solidFill>
              </a:defRPr>
            </a:lvl1pPr>
            <a:lvl2pPr marL="228600" indent="0">
              <a:buNone/>
              <a:defRPr b="1">
                <a:solidFill>
                  <a:schemeClr val="bg1"/>
                </a:solidFill>
              </a:defRPr>
            </a:lvl2pPr>
            <a:lvl3pPr marL="457200" indent="0">
              <a:buNone/>
              <a:defRPr b="1">
                <a:solidFill>
                  <a:schemeClr val="bg1"/>
                </a:solidFill>
              </a:defRPr>
            </a:lvl3pPr>
            <a:lvl4pPr marL="457200" indent="0">
              <a:buNone/>
              <a:defRPr b="1">
                <a:solidFill>
                  <a:schemeClr val="bg1"/>
                </a:solidFill>
              </a:defRPr>
            </a:lvl4pPr>
            <a:lvl5pPr marL="457200" indent="0">
              <a:buNone/>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1752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6815-4929-654D-A867-E3B3DF7945CF}"/>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74C122E1-38D0-9F4A-9BB2-1D5E2871E77E}"/>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6" name="Rectangle 5">
            <a:extLst>
              <a:ext uri="{FF2B5EF4-FFF2-40B4-BE49-F238E27FC236}">
                <a16:creationId xmlns:a16="http://schemas.microsoft.com/office/drawing/2014/main" id="{75CC27AC-D844-E940-AB6B-B21C64A3827C}"/>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24D2F1E-FE52-6D4F-8BFB-D8C8BD5AA20B}"/>
              </a:ext>
            </a:extLst>
          </p:cNvPr>
          <p:cNvGrpSpPr/>
          <p:nvPr userDrawn="1"/>
        </p:nvGrpSpPr>
        <p:grpSpPr>
          <a:xfrm>
            <a:off x="694689" y="6416431"/>
            <a:ext cx="1057878" cy="296265"/>
            <a:chOff x="446759" y="1315079"/>
            <a:chExt cx="10079281" cy="2822760"/>
          </a:xfrm>
        </p:grpSpPr>
        <p:grpSp>
          <p:nvGrpSpPr>
            <p:cNvPr id="8" name="Group 7">
              <a:extLst>
                <a:ext uri="{FF2B5EF4-FFF2-40B4-BE49-F238E27FC236}">
                  <a16:creationId xmlns:a16="http://schemas.microsoft.com/office/drawing/2014/main" id="{F349F278-E24E-2D4E-AA3C-AE4E12F1B719}"/>
                </a:ext>
              </a:extLst>
            </p:cNvPr>
            <p:cNvGrpSpPr/>
            <p:nvPr/>
          </p:nvGrpSpPr>
          <p:grpSpPr>
            <a:xfrm>
              <a:off x="7358760" y="1315079"/>
              <a:ext cx="3167280" cy="2105640"/>
              <a:chOff x="7358760" y="1315080"/>
              <a:chExt cx="3167279" cy="2105640"/>
            </a:xfrm>
          </p:grpSpPr>
          <p:sp>
            <p:nvSpPr>
              <p:cNvPr id="18" name="Freeform 17">
                <a:extLst>
                  <a:ext uri="{FF2B5EF4-FFF2-40B4-BE49-F238E27FC236}">
                    <a16:creationId xmlns:a16="http://schemas.microsoft.com/office/drawing/2014/main" id="{DE65AFF1-F0BF-0045-ABF7-2D93D4302CAE}"/>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62C1282B-8340-834D-AC6D-6B09DCCB514E}"/>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0" name="Group 19">
                <a:extLst>
                  <a:ext uri="{FF2B5EF4-FFF2-40B4-BE49-F238E27FC236}">
                    <a16:creationId xmlns:a16="http://schemas.microsoft.com/office/drawing/2014/main" id="{4A1DCCE2-65F0-CA48-8271-7E42AC438ADD}"/>
                  </a:ext>
                </a:extLst>
              </p:cNvPr>
              <p:cNvGrpSpPr/>
              <p:nvPr/>
            </p:nvGrpSpPr>
            <p:grpSpPr>
              <a:xfrm>
                <a:off x="8821800" y="1700280"/>
                <a:ext cx="241200" cy="1720440"/>
                <a:chOff x="8821800" y="1700280"/>
                <a:chExt cx="241200" cy="1720440"/>
              </a:xfrm>
            </p:grpSpPr>
            <p:sp>
              <p:nvSpPr>
                <p:cNvPr id="21" name="Freeform 20">
                  <a:extLst>
                    <a:ext uri="{FF2B5EF4-FFF2-40B4-BE49-F238E27FC236}">
                      <a16:creationId xmlns:a16="http://schemas.microsoft.com/office/drawing/2014/main" id="{B0E31A4D-00AA-CF41-9246-296553090441}"/>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05CC52DA-CDCC-9B4E-BAA5-F5A1ECCDEB63}"/>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0" name="Group 9">
              <a:extLst>
                <a:ext uri="{FF2B5EF4-FFF2-40B4-BE49-F238E27FC236}">
                  <a16:creationId xmlns:a16="http://schemas.microsoft.com/office/drawing/2014/main" id="{F7692FE3-9171-564A-8729-9B137D15DA73}"/>
                </a:ext>
              </a:extLst>
            </p:cNvPr>
            <p:cNvGrpSpPr/>
            <p:nvPr/>
          </p:nvGrpSpPr>
          <p:grpSpPr>
            <a:xfrm>
              <a:off x="446759" y="2376360"/>
              <a:ext cx="7964999" cy="1761479"/>
              <a:chOff x="446759" y="2376360"/>
              <a:chExt cx="7965000" cy="1761479"/>
            </a:xfrm>
          </p:grpSpPr>
          <p:sp>
            <p:nvSpPr>
              <p:cNvPr id="11" name="Freeform 10">
                <a:extLst>
                  <a:ext uri="{FF2B5EF4-FFF2-40B4-BE49-F238E27FC236}">
                    <a16:creationId xmlns:a16="http://schemas.microsoft.com/office/drawing/2014/main" id="{D97D8C68-1F77-C244-9C2B-23305E89F41B}"/>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2" name="Freeform 11">
                <a:extLst>
                  <a:ext uri="{FF2B5EF4-FFF2-40B4-BE49-F238E27FC236}">
                    <a16:creationId xmlns:a16="http://schemas.microsoft.com/office/drawing/2014/main" id="{31BAE876-E0BB-3E41-B8EA-CB9CC498111F}"/>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97334B74-52CF-1A40-A277-0F2EFE9A67B7}"/>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178105B7-D1C6-A64A-8C23-D31D81248BCD}"/>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C6644EEF-F8CA-184B-8E99-067272CAA411}"/>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A8BC9A9B-6EAE-CF4C-9BE7-7C16FFBA4314}"/>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6474D5CB-CE72-504D-AA19-7BE028B676CD}"/>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240225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6815-4929-654D-A867-E3B3DF7945CF}"/>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74C122E1-38D0-9F4A-9BB2-1D5E2871E77E}"/>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6" name="Rectangle 5">
            <a:extLst>
              <a:ext uri="{FF2B5EF4-FFF2-40B4-BE49-F238E27FC236}">
                <a16:creationId xmlns:a16="http://schemas.microsoft.com/office/drawing/2014/main" id="{75CC27AC-D844-E940-AB6B-B21C64A3827C}"/>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BD3CE45-2A75-1943-89F4-249FF7833B7F}"/>
              </a:ext>
            </a:extLst>
          </p:cNvPr>
          <p:cNvCxnSpPr>
            <a:cxnSpLocks/>
          </p:cNvCxnSpPr>
          <p:nvPr userDrawn="1"/>
        </p:nvCxnSpPr>
        <p:spPr>
          <a:xfrm>
            <a:off x="6096000" y="1122925"/>
            <a:ext cx="0" cy="516770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9F26789-D920-ED43-96B2-80FAF152E832}"/>
              </a:ext>
            </a:extLst>
          </p:cNvPr>
          <p:cNvGrpSpPr/>
          <p:nvPr userDrawn="1"/>
        </p:nvGrpSpPr>
        <p:grpSpPr>
          <a:xfrm>
            <a:off x="694689" y="6416431"/>
            <a:ext cx="1057878" cy="296265"/>
            <a:chOff x="446759" y="1315079"/>
            <a:chExt cx="10079281" cy="2822760"/>
          </a:xfrm>
        </p:grpSpPr>
        <p:grpSp>
          <p:nvGrpSpPr>
            <p:cNvPr id="8" name="Group 7">
              <a:extLst>
                <a:ext uri="{FF2B5EF4-FFF2-40B4-BE49-F238E27FC236}">
                  <a16:creationId xmlns:a16="http://schemas.microsoft.com/office/drawing/2014/main" id="{4377E97C-8ECF-E146-AF48-304D2D739FE7}"/>
                </a:ext>
              </a:extLst>
            </p:cNvPr>
            <p:cNvGrpSpPr/>
            <p:nvPr/>
          </p:nvGrpSpPr>
          <p:grpSpPr>
            <a:xfrm>
              <a:off x="7358760" y="1315079"/>
              <a:ext cx="3167280" cy="2105640"/>
              <a:chOff x="7358760" y="1315080"/>
              <a:chExt cx="3167279" cy="2105640"/>
            </a:xfrm>
          </p:grpSpPr>
          <p:sp>
            <p:nvSpPr>
              <p:cNvPr id="18" name="Freeform 17">
                <a:extLst>
                  <a:ext uri="{FF2B5EF4-FFF2-40B4-BE49-F238E27FC236}">
                    <a16:creationId xmlns:a16="http://schemas.microsoft.com/office/drawing/2014/main" id="{8906A6EE-6632-4245-A753-955E5146B7F3}"/>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34268DB8-BEE8-ED43-A6FE-A1859F60B6DC}"/>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0" name="Group 19">
                <a:extLst>
                  <a:ext uri="{FF2B5EF4-FFF2-40B4-BE49-F238E27FC236}">
                    <a16:creationId xmlns:a16="http://schemas.microsoft.com/office/drawing/2014/main" id="{54F3B2E6-80BA-A84F-94FB-2D2339C6546D}"/>
                  </a:ext>
                </a:extLst>
              </p:cNvPr>
              <p:cNvGrpSpPr/>
              <p:nvPr/>
            </p:nvGrpSpPr>
            <p:grpSpPr>
              <a:xfrm>
                <a:off x="8821800" y="1700280"/>
                <a:ext cx="241200" cy="1720440"/>
                <a:chOff x="8821800" y="1700280"/>
                <a:chExt cx="241200" cy="1720440"/>
              </a:xfrm>
            </p:grpSpPr>
            <p:sp>
              <p:nvSpPr>
                <p:cNvPr id="21" name="Freeform 20">
                  <a:extLst>
                    <a:ext uri="{FF2B5EF4-FFF2-40B4-BE49-F238E27FC236}">
                      <a16:creationId xmlns:a16="http://schemas.microsoft.com/office/drawing/2014/main" id="{CD1C6CB9-B7AC-4C40-8DE0-6AAFD67C5FC5}"/>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17BB79C0-8EB5-0241-98BB-6E2FE28C9676}"/>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0" name="Group 9">
              <a:extLst>
                <a:ext uri="{FF2B5EF4-FFF2-40B4-BE49-F238E27FC236}">
                  <a16:creationId xmlns:a16="http://schemas.microsoft.com/office/drawing/2014/main" id="{FF88F620-946C-F24E-A3EA-3C9378665106}"/>
                </a:ext>
              </a:extLst>
            </p:cNvPr>
            <p:cNvGrpSpPr/>
            <p:nvPr/>
          </p:nvGrpSpPr>
          <p:grpSpPr>
            <a:xfrm>
              <a:off x="446759" y="2376360"/>
              <a:ext cx="7964999" cy="1761479"/>
              <a:chOff x="446759" y="2376360"/>
              <a:chExt cx="7965000" cy="1761479"/>
            </a:xfrm>
          </p:grpSpPr>
          <p:sp>
            <p:nvSpPr>
              <p:cNvPr id="11" name="Freeform 10">
                <a:extLst>
                  <a:ext uri="{FF2B5EF4-FFF2-40B4-BE49-F238E27FC236}">
                    <a16:creationId xmlns:a16="http://schemas.microsoft.com/office/drawing/2014/main" id="{0E8ED0C1-D49D-294D-B9B3-3DDCCB79DE34}"/>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2" name="Freeform 11">
                <a:extLst>
                  <a:ext uri="{FF2B5EF4-FFF2-40B4-BE49-F238E27FC236}">
                    <a16:creationId xmlns:a16="http://schemas.microsoft.com/office/drawing/2014/main" id="{504327AF-D8D4-D74F-A621-A8C190C152C4}"/>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95FA3F1E-0A6F-4A43-9E51-88EF8F440740}"/>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02FD792B-93C5-1A45-B715-0335C2646233}"/>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175EC648-7C87-7742-9BE1-707E5A774CAE}"/>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67FB1023-0A8A-8B4E-B312-0A2421EB7101}"/>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46386C30-0333-FA42-B15A-22FCDFF1514F}"/>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395594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6815-4929-654D-A867-E3B3DF7945CF}"/>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74C122E1-38D0-9F4A-9BB2-1D5E2871E77E}"/>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6" name="Rectangle 5">
            <a:extLst>
              <a:ext uri="{FF2B5EF4-FFF2-40B4-BE49-F238E27FC236}">
                <a16:creationId xmlns:a16="http://schemas.microsoft.com/office/drawing/2014/main" id="{75CC27AC-D844-E940-AB6B-B21C64A3827C}"/>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BD3CE45-2A75-1943-89F4-249FF7833B7F}"/>
              </a:ext>
            </a:extLst>
          </p:cNvPr>
          <p:cNvCxnSpPr>
            <a:cxnSpLocks/>
          </p:cNvCxnSpPr>
          <p:nvPr userDrawn="1"/>
        </p:nvCxnSpPr>
        <p:spPr>
          <a:xfrm flipH="1">
            <a:off x="701039" y="3706777"/>
            <a:ext cx="1078992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D35FCF0-B90F-5C4E-8A20-136C1BDA61BB}"/>
              </a:ext>
            </a:extLst>
          </p:cNvPr>
          <p:cNvGrpSpPr/>
          <p:nvPr userDrawn="1"/>
        </p:nvGrpSpPr>
        <p:grpSpPr>
          <a:xfrm>
            <a:off x="694689" y="6416431"/>
            <a:ext cx="1057878" cy="296265"/>
            <a:chOff x="446759" y="1315079"/>
            <a:chExt cx="10079281" cy="2822760"/>
          </a:xfrm>
        </p:grpSpPr>
        <p:grpSp>
          <p:nvGrpSpPr>
            <p:cNvPr id="8" name="Group 7">
              <a:extLst>
                <a:ext uri="{FF2B5EF4-FFF2-40B4-BE49-F238E27FC236}">
                  <a16:creationId xmlns:a16="http://schemas.microsoft.com/office/drawing/2014/main" id="{E24DF3A2-2FEC-2444-A8D8-44A64994BDD2}"/>
                </a:ext>
              </a:extLst>
            </p:cNvPr>
            <p:cNvGrpSpPr/>
            <p:nvPr/>
          </p:nvGrpSpPr>
          <p:grpSpPr>
            <a:xfrm>
              <a:off x="7358760" y="1315079"/>
              <a:ext cx="3167280" cy="2105640"/>
              <a:chOff x="7358760" y="1315080"/>
              <a:chExt cx="3167279" cy="2105640"/>
            </a:xfrm>
          </p:grpSpPr>
          <p:sp>
            <p:nvSpPr>
              <p:cNvPr id="18" name="Freeform 17">
                <a:extLst>
                  <a:ext uri="{FF2B5EF4-FFF2-40B4-BE49-F238E27FC236}">
                    <a16:creationId xmlns:a16="http://schemas.microsoft.com/office/drawing/2014/main" id="{24C2009A-D808-FB44-B329-FB86360B3B1E}"/>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9F72678B-6C7A-CD43-BEB3-14ED01AC2051}"/>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0" name="Group 19">
                <a:extLst>
                  <a:ext uri="{FF2B5EF4-FFF2-40B4-BE49-F238E27FC236}">
                    <a16:creationId xmlns:a16="http://schemas.microsoft.com/office/drawing/2014/main" id="{0F48A04A-9244-504E-B34B-0C8455ABD381}"/>
                  </a:ext>
                </a:extLst>
              </p:cNvPr>
              <p:cNvGrpSpPr/>
              <p:nvPr/>
            </p:nvGrpSpPr>
            <p:grpSpPr>
              <a:xfrm>
                <a:off x="8821800" y="1700280"/>
                <a:ext cx="241200" cy="1720440"/>
                <a:chOff x="8821800" y="1700280"/>
                <a:chExt cx="241200" cy="1720440"/>
              </a:xfrm>
            </p:grpSpPr>
            <p:sp>
              <p:nvSpPr>
                <p:cNvPr id="21" name="Freeform 20">
                  <a:extLst>
                    <a:ext uri="{FF2B5EF4-FFF2-40B4-BE49-F238E27FC236}">
                      <a16:creationId xmlns:a16="http://schemas.microsoft.com/office/drawing/2014/main" id="{F12C97E2-5576-854F-9E9F-A2A8C57C6C5C}"/>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CDA324CC-620E-3D47-B7CD-A04DACFB2C71}"/>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0" name="Group 9">
              <a:extLst>
                <a:ext uri="{FF2B5EF4-FFF2-40B4-BE49-F238E27FC236}">
                  <a16:creationId xmlns:a16="http://schemas.microsoft.com/office/drawing/2014/main" id="{4AE94A0D-C3A8-5C48-BB83-73FADBBBB4ED}"/>
                </a:ext>
              </a:extLst>
            </p:cNvPr>
            <p:cNvGrpSpPr/>
            <p:nvPr/>
          </p:nvGrpSpPr>
          <p:grpSpPr>
            <a:xfrm>
              <a:off x="446759" y="2376360"/>
              <a:ext cx="7964999" cy="1761479"/>
              <a:chOff x="446759" y="2376360"/>
              <a:chExt cx="7965000" cy="1761479"/>
            </a:xfrm>
          </p:grpSpPr>
          <p:sp>
            <p:nvSpPr>
              <p:cNvPr id="11" name="Freeform 10">
                <a:extLst>
                  <a:ext uri="{FF2B5EF4-FFF2-40B4-BE49-F238E27FC236}">
                    <a16:creationId xmlns:a16="http://schemas.microsoft.com/office/drawing/2014/main" id="{E0C4CDFC-0356-8141-AF11-35761FF967ED}"/>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2" name="Freeform 11">
                <a:extLst>
                  <a:ext uri="{FF2B5EF4-FFF2-40B4-BE49-F238E27FC236}">
                    <a16:creationId xmlns:a16="http://schemas.microsoft.com/office/drawing/2014/main" id="{5EAD1D25-8C8E-FB45-8DBC-A3F7CE2CA2D0}"/>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A9C637CD-B4E8-364B-9EBC-B7E4AD547FA4}"/>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DF0B9214-3505-6D42-8F15-5CF055355BE9}"/>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9F30F611-F661-1C4F-9430-E7C569F93D34}"/>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92C52096-C272-0F46-BA24-E4A9ECEF5D7B}"/>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9184CC5A-DB8C-CB46-A66F-6A7D84DD962A}"/>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232408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C122E1-38D0-9F4A-9BB2-1D5E2871E77E}"/>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grpSp>
        <p:nvGrpSpPr>
          <p:cNvPr id="4" name="Group 3">
            <a:extLst>
              <a:ext uri="{FF2B5EF4-FFF2-40B4-BE49-F238E27FC236}">
                <a16:creationId xmlns:a16="http://schemas.microsoft.com/office/drawing/2014/main" id="{1768C7DD-70C5-6540-9056-71736C5BA52D}"/>
              </a:ext>
            </a:extLst>
          </p:cNvPr>
          <p:cNvGrpSpPr/>
          <p:nvPr userDrawn="1"/>
        </p:nvGrpSpPr>
        <p:grpSpPr>
          <a:xfrm>
            <a:off x="694689" y="6416431"/>
            <a:ext cx="1057878" cy="296265"/>
            <a:chOff x="446759" y="1315079"/>
            <a:chExt cx="10079281" cy="2822760"/>
          </a:xfrm>
        </p:grpSpPr>
        <p:grpSp>
          <p:nvGrpSpPr>
            <p:cNvPr id="6" name="Group 5">
              <a:extLst>
                <a:ext uri="{FF2B5EF4-FFF2-40B4-BE49-F238E27FC236}">
                  <a16:creationId xmlns:a16="http://schemas.microsoft.com/office/drawing/2014/main" id="{898D3961-4A88-2549-9194-03089E8AB1E7}"/>
                </a:ext>
              </a:extLst>
            </p:cNvPr>
            <p:cNvGrpSpPr/>
            <p:nvPr/>
          </p:nvGrpSpPr>
          <p:grpSpPr>
            <a:xfrm>
              <a:off x="7358760" y="1315079"/>
              <a:ext cx="3167280" cy="2105640"/>
              <a:chOff x="7358760" y="1315080"/>
              <a:chExt cx="3167279" cy="2105640"/>
            </a:xfrm>
          </p:grpSpPr>
          <p:sp>
            <p:nvSpPr>
              <p:cNvPr id="16" name="Freeform 15">
                <a:extLst>
                  <a:ext uri="{FF2B5EF4-FFF2-40B4-BE49-F238E27FC236}">
                    <a16:creationId xmlns:a16="http://schemas.microsoft.com/office/drawing/2014/main" id="{A9B14A81-810A-C449-B906-7B78A66977D6}"/>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78EFA927-C9C7-AB4D-AD2F-CE1CDD4643D2}"/>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18" name="Group 17">
                <a:extLst>
                  <a:ext uri="{FF2B5EF4-FFF2-40B4-BE49-F238E27FC236}">
                    <a16:creationId xmlns:a16="http://schemas.microsoft.com/office/drawing/2014/main" id="{6AB2D003-2AA4-D842-974E-22950BF0C4D4}"/>
                  </a:ext>
                </a:extLst>
              </p:cNvPr>
              <p:cNvGrpSpPr/>
              <p:nvPr/>
            </p:nvGrpSpPr>
            <p:grpSpPr>
              <a:xfrm>
                <a:off x="8821800" y="1700280"/>
                <a:ext cx="241200" cy="1720440"/>
                <a:chOff x="8821800" y="1700280"/>
                <a:chExt cx="241200" cy="1720440"/>
              </a:xfrm>
            </p:grpSpPr>
            <p:sp>
              <p:nvSpPr>
                <p:cNvPr id="19" name="Freeform 18">
                  <a:extLst>
                    <a:ext uri="{FF2B5EF4-FFF2-40B4-BE49-F238E27FC236}">
                      <a16:creationId xmlns:a16="http://schemas.microsoft.com/office/drawing/2014/main" id="{DB68ADF5-4356-7E4F-BFA3-A341B930CBD2}"/>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354D58E0-2E6F-5648-AA26-07759E63EC11}"/>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7" name="Group 6">
              <a:extLst>
                <a:ext uri="{FF2B5EF4-FFF2-40B4-BE49-F238E27FC236}">
                  <a16:creationId xmlns:a16="http://schemas.microsoft.com/office/drawing/2014/main" id="{9EEA699A-7157-4C40-B510-0B3719FEA9DE}"/>
                </a:ext>
              </a:extLst>
            </p:cNvPr>
            <p:cNvGrpSpPr/>
            <p:nvPr/>
          </p:nvGrpSpPr>
          <p:grpSpPr>
            <a:xfrm>
              <a:off x="446759" y="2376360"/>
              <a:ext cx="7964999" cy="1761479"/>
              <a:chOff x="446759" y="2376360"/>
              <a:chExt cx="7965000" cy="1761479"/>
            </a:xfrm>
          </p:grpSpPr>
          <p:sp>
            <p:nvSpPr>
              <p:cNvPr id="8" name="Freeform 7">
                <a:extLst>
                  <a:ext uri="{FF2B5EF4-FFF2-40B4-BE49-F238E27FC236}">
                    <a16:creationId xmlns:a16="http://schemas.microsoft.com/office/drawing/2014/main" id="{65A12292-062F-6A44-838A-4CBFF5F90F10}"/>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 name="Freeform 9">
                <a:extLst>
                  <a:ext uri="{FF2B5EF4-FFF2-40B4-BE49-F238E27FC236}">
                    <a16:creationId xmlns:a16="http://schemas.microsoft.com/office/drawing/2014/main" id="{6EC76F2A-4909-7D47-97A4-E32A0BF82E6E}"/>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1" name="Freeform 10">
                <a:extLst>
                  <a:ext uri="{FF2B5EF4-FFF2-40B4-BE49-F238E27FC236}">
                    <a16:creationId xmlns:a16="http://schemas.microsoft.com/office/drawing/2014/main" id="{FE8724A1-46A5-5242-AE16-9BB7D7F3C934}"/>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2" name="Freeform 11">
                <a:extLst>
                  <a:ext uri="{FF2B5EF4-FFF2-40B4-BE49-F238E27FC236}">
                    <a16:creationId xmlns:a16="http://schemas.microsoft.com/office/drawing/2014/main" id="{4EFE5A6B-2F11-D74A-8599-9CA3723C1790}"/>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AB270F67-26A9-F64D-A529-9A87B3CF2D68}"/>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69E32128-0E9E-4349-8A29-C4312DF68EDB}"/>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FC94216D-573D-9F4E-8821-DC1080EE558E}"/>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4017231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8DDD24-D6B7-3743-BA9C-545CD9C9B7CB}"/>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Tree>
    <p:extLst>
      <p:ext uri="{BB962C8B-B14F-4D97-AF65-F5344CB8AC3E}">
        <p14:creationId xmlns:p14="http://schemas.microsoft.com/office/powerpoint/2010/main" val="3110990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A78041-9127-9541-B661-342B49DF5A7E}"/>
              </a:ext>
            </a:extLst>
          </p:cNvPr>
          <p:cNvGrpSpPr>
            <a:grpSpLocks noChangeAspect="1"/>
          </p:cNvGrpSpPr>
          <p:nvPr userDrawn="1"/>
        </p:nvGrpSpPr>
        <p:grpSpPr bwMode="gray">
          <a:xfrm>
            <a:off x="4202607" y="2273088"/>
            <a:ext cx="4784875" cy="1727572"/>
            <a:chOff x="9529763" y="920750"/>
            <a:chExt cx="9145587" cy="3302000"/>
          </a:xfrm>
        </p:grpSpPr>
        <p:sp>
          <p:nvSpPr>
            <p:cNvPr id="8" name="Freeform 21">
              <a:extLst>
                <a:ext uri="{FF2B5EF4-FFF2-40B4-BE49-F238E27FC236}">
                  <a16:creationId xmlns:a16="http://schemas.microsoft.com/office/drawing/2014/main" id="{48B9CB1D-8224-4644-9613-9CC8FFA552C2}"/>
                </a:ext>
              </a:extLst>
            </p:cNvPr>
            <p:cNvSpPr>
              <a:spLocks noEditPoints="1"/>
            </p:cNvSpPr>
            <p:nvPr/>
          </p:nvSpPr>
          <p:spPr bwMode="gray">
            <a:xfrm>
              <a:off x="17127538" y="1270000"/>
              <a:ext cx="219075" cy="1563688"/>
            </a:xfrm>
            <a:custGeom>
              <a:avLst/>
              <a:gdLst>
                <a:gd name="T0" fmla="*/ 30 w 99"/>
                <a:gd name="T1" fmla="*/ 709 h 709"/>
                <a:gd name="T2" fmla="*/ 9 w 99"/>
                <a:gd name="T3" fmla="*/ 127 h 709"/>
                <a:gd name="T4" fmla="*/ 90 w 99"/>
                <a:gd name="T5" fmla="*/ 127 h 709"/>
                <a:gd name="T6" fmla="*/ 69 w 99"/>
                <a:gd name="T7" fmla="*/ 709 h 709"/>
                <a:gd name="T8" fmla="*/ 30 w 99"/>
                <a:gd name="T9" fmla="*/ 709 h 709"/>
                <a:gd name="T10" fmla="*/ 50 w 99"/>
                <a:gd name="T11" fmla="*/ 0 h 709"/>
                <a:gd name="T12" fmla="*/ 0 w 99"/>
                <a:gd name="T13" fmla="*/ 49 h 709"/>
                <a:gd name="T14" fmla="*/ 50 w 99"/>
                <a:gd name="T15" fmla="*/ 98 h 709"/>
                <a:gd name="T16" fmla="*/ 99 w 99"/>
                <a:gd name="T17" fmla="*/ 49 h 709"/>
                <a:gd name="T18" fmla="*/ 50 w 99"/>
                <a:gd name="T1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09">
                  <a:moveTo>
                    <a:pt x="30" y="709"/>
                  </a:moveTo>
                  <a:cubicBezTo>
                    <a:pt x="9" y="127"/>
                    <a:pt x="9" y="127"/>
                    <a:pt x="9" y="127"/>
                  </a:cubicBezTo>
                  <a:cubicBezTo>
                    <a:pt x="90" y="127"/>
                    <a:pt x="90" y="127"/>
                    <a:pt x="90" y="127"/>
                  </a:cubicBezTo>
                  <a:cubicBezTo>
                    <a:pt x="69" y="709"/>
                    <a:pt x="69" y="709"/>
                    <a:pt x="69" y="709"/>
                  </a:cubicBezTo>
                  <a:lnTo>
                    <a:pt x="30" y="709"/>
                  </a:lnTo>
                  <a:close/>
                  <a:moveTo>
                    <a:pt x="50" y="0"/>
                  </a:moveTo>
                  <a:cubicBezTo>
                    <a:pt x="22" y="0"/>
                    <a:pt x="0" y="22"/>
                    <a:pt x="0" y="49"/>
                  </a:cubicBezTo>
                  <a:cubicBezTo>
                    <a:pt x="0" y="76"/>
                    <a:pt x="22" y="98"/>
                    <a:pt x="50" y="98"/>
                  </a:cubicBezTo>
                  <a:cubicBezTo>
                    <a:pt x="77" y="98"/>
                    <a:pt x="99" y="76"/>
                    <a:pt x="99" y="49"/>
                  </a:cubicBezTo>
                  <a:cubicBezTo>
                    <a:pt x="99" y="22"/>
                    <a:pt x="77" y="0"/>
                    <a:pt x="5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4">
              <a:extLst>
                <a:ext uri="{FF2B5EF4-FFF2-40B4-BE49-F238E27FC236}">
                  <a16:creationId xmlns:a16="http://schemas.microsoft.com/office/drawing/2014/main" id="{FAE64D5F-F908-1443-8B3F-10F4D9F77563}"/>
                </a:ext>
              </a:extLst>
            </p:cNvPr>
            <p:cNvSpPr>
              <a:spLocks/>
            </p:cNvSpPr>
            <p:nvPr/>
          </p:nvSpPr>
          <p:spPr bwMode="gray">
            <a:xfrm>
              <a:off x="17376775" y="920750"/>
              <a:ext cx="1206500" cy="565150"/>
            </a:xfrm>
            <a:custGeom>
              <a:avLst/>
              <a:gdLst>
                <a:gd name="T0" fmla="*/ 0 w 760"/>
                <a:gd name="T1" fmla="*/ 356 h 356"/>
                <a:gd name="T2" fmla="*/ 649 w 760"/>
                <a:gd name="T3" fmla="*/ 0 h 356"/>
                <a:gd name="T4" fmla="*/ 760 w 760"/>
                <a:gd name="T5" fmla="*/ 42 h 356"/>
                <a:gd name="T6" fmla="*/ 760 w 760"/>
                <a:gd name="T7" fmla="*/ 203 h 356"/>
                <a:gd name="T8" fmla="*/ 383 w 760"/>
                <a:gd name="T9" fmla="*/ 356 h 356"/>
                <a:gd name="T10" fmla="*/ 0 w 760"/>
                <a:gd name="T11" fmla="*/ 356 h 356"/>
              </a:gdLst>
              <a:ahLst/>
              <a:cxnLst>
                <a:cxn ang="0">
                  <a:pos x="T0" y="T1"/>
                </a:cxn>
                <a:cxn ang="0">
                  <a:pos x="T2" y="T3"/>
                </a:cxn>
                <a:cxn ang="0">
                  <a:pos x="T4" y="T5"/>
                </a:cxn>
                <a:cxn ang="0">
                  <a:pos x="T6" y="T7"/>
                </a:cxn>
                <a:cxn ang="0">
                  <a:pos x="T8" y="T9"/>
                </a:cxn>
                <a:cxn ang="0">
                  <a:pos x="T10" y="T11"/>
                </a:cxn>
              </a:cxnLst>
              <a:rect l="0" t="0" r="r" b="b"/>
              <a:pathLst>
                <a:path w="760" h="356">
                  <a:moveTo>
                    <a:pt x="0" y="356"/>
                  </a:moveTo>
                  <a:lnTo>
                    <a:pt x="649" y="0"/>
                  </a:lnTo>
                  <a:lnTo>
                    <a:pt x="760" y="42"/>
                  </a:lnTo>
                  <a:lnTo>
                    <a:pt x="760" y="203"/>
                  </a:lnTo>
                  <a:lnTo>
                    <a:pt x="383" y="356"/>
                  </a:lnTo>
                  <a:lnTo>
                    <a:pt x="0" y="3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5">
              <a:extLst>
                <a:ext uri="{FF2B5EF4-FFF2-40B4-BE49-F238E27FC236}">
                  <a16:creationId xmlns:a16="http://schemas.microsoft.com/office/drawing/2014/main" id="{65BCE4E6-7F7F-4344-B6C3-EC041492ECEE}"/>
                </a:ext>
              </a:extLst>
            </p:cNvPr>
            <p:cNvSpPr>
              <a:spLocks/>
            </p:cNvSpPr>
            <p:nvPr/>
          </p:nvSpPr>
          <p:spPr bwMode="gray">
            <a:xfrm>
              <a:off x="17376775" y="1549400"/>
              <a:ext cx="1298575" cy="304800"/>
            </a:xfrm>
            <a:custGeom>
              <a:avLst/>
              <a:gdLst>
                <a:gd name="T0" fmla="*/ 337 w 818"/>
                <a:gd name="T1" fmla="*/ 146 h 192"/>
                <a:gd name="T2" fmla="*/ 733 w 818"/>
                <a:gd name="T3" fmla="*/ 192 h 192"/>
                <a:gd name="T4" fmla="*/ 818 w 818"/>
                <a:gd name="T5" fmla="*/ 89 h 192"/>
                <a:gd name="T6" fmla="*/ 742 w 818"/>
                <a:gd name="T7" fmla="*/ 0 h 192"/>
                <a:gd name="T8" fmla="*/ 0 w 818"/>
                <a:gd name="T9" fmla="*/ 0 h 192"/>
                <a:gd name="T10" fmla="*/ 337 w 818"/>
                <a:gd name="T11" fmla="*/ 146 h 192"/>
              </a:gdLst>
              <a:ahLst/>
              <a:cxnLst>
                <a:cxn ang="0">
                  <a:pos x="T0" y="T1"/>
                </a:cxn>
                <a:cxn ang="0">
                  <a:pos x="T2" y="T3"/>
                </a:cxn>
                <a:cxn ang="0">
                  <a:pos x="T4" y="T5"/>
                </a:cxn>
                <a:cxn ang="0">
                  <a:pos x="T6" y="T7"/>
                </a:cxn>
                <a:cxn ang="0">
                  <a:pos x="T8" y="T9"/>
                </a:cxn>
                <a:cxn ang="0">
                  <a:pos x="T10" y="T11"/>
                </a:cxn>
              </a:cxnLst>
              <a:rect l="0" t="0" r="r" b="b"/>
              <a:pathLst>
                <a:path w="818" h="192">
                  <a:moveTo>
                    <a:pt x="337" y="146"/>
                  </a:moveTo>
                  <a:lnTo>
                    <a:pt x="733" y="192"/>
                  </a:lnTo>
                  <a:lnTo>
                    <a:pt x="818" y="89"/>
                  </a:lnTo>
                  <a:lnTo>
                    <a:pt x="742" y="0"/>
                  </a:lnTo>
                  <a:lnTo>
                    <a:pt x="0" y="0"/>
                  </a:lnTo>
                  <a:lnTo>
                    <a:pt x="337" y="14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8">
              <a:extLst>
                <a:ext uri="{FF2B5EF4-FFF2-40B4-BE49-F238E27FC236}">
                  <a16:creationId xmlns:a16="http://schemas.microsoft.com/office/drawing/2014/main" id="{125A60F9-CAB4-2244-8AF3-E39A774FBBAB}"/>
                </a:ext>
              </a:extLst>
            </p:cNvPr>
            <p:cNvSpPr>
              <a:spLocks/>
            </p:cNvSpPr>
            <p:nvPr/>
          </p:nvSpPr>
          <p:spPr bwMode="gray">
            <a:xfrm>
              <a:off x="15894050" y="920750"/>
              <a:ext cx="1204913" cy="565150"/>
            </a:xfrm>
            <a:custGeom>
              <a:avLst/>
              <a:gdLst>
                <a:gd name="T0" fmla="*/ 377 w 759"/>
                <a:gd name="T1" fmla="*/ 356 h 356"/>
                <a:gd name="T2" fmla="*/ 0 w 759"/>
                <a:gd name="T3" fmla="*/ 203 h 356"/>
                <a:gd name="T4" fmla="*/ 0 w 759"/>
                <a:gd name="T5" fmla="*/ 42 h 356"/>
                <a:gd name="T6" fmla="*/ 111 w 759"/>
                <a:gd name="T7" fmla="*/ 0 h 356"/>
                <a:gd name="T8" fmla="*/ 759 w 759"/>
                <a:gd name="T9" fmla="*/ 356 h 356"/>
                <a:gd name="T10" fmla="*/ 377 w 759"/>
                <a:gd name="T11" fmla="*/ 356 h 356"/>
              </a:gdLst>
              <a:ahLst/>
              <a:cxnLst>
                <a:cxn ang="0">
                  <a:pos x="T0" y="T1"/>
                </a:cxn>
                <a:cxn ang="0">
                  <a:pos x="T2" y="T3"/>
                </a:cxn>
                <a:cxn ang="0">
                  <a:pos x="T4" y="T5"/>
                </a:cxn>
                <a:cxn ang="0">
                  <a:pos x="T6" y="T7"/>
                </a:cxn>
                <a:cxn ang="0">
                  <a:pos x="T8" y="T9"/>
                </a:cxn>
                <a:cxn ang="0">
                  <a:pos x="T10" y="T11"/>
                </a:cxn>
              </a:cxnLst>
              <a:rect l="0" t="0" r="r" b="b"/>
              <a:pathLst>
                <a:path w="759" h="356">
                  <a:moveTo>
                    <a:pt x="377" y="356"/>
                  </a:moveTo>
                  <a:lnTo>
                    <a:pt x="0" y="203"/>
                  </a:lnTo>
                  <a:lnTo>
                    <a:pt x="0" y="42"/>
                  </a:lnTo>
                  <a:lnTo>
                    <a:pt x="111" y="0"/>
                  </a:lnTo>
                  <a:lnTo>
                    <a:pt x="759" y="356"/>
                  </a:lnTo>
                  <a:lnTo>
                    <a:pt x="377" y="35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9">
              <a:extLst>
                <a:ext uri="{FF2B5EF4-FFF2-40B4-BE49-F238E27FC236}">
                  <a16:creationId xmlns:a16="http://schemas.microsoft.com/office/drawing/2014/main" id="{7B394418-9CA6-A146-82B1-0F695C8332DD}"/>
                </a:ext>
              </a:extLst>
            </p:cNvPr>
            <p:cNvSpPr>
              <a:spLocks/>
            </p:cNvSpPr>
            <p:nvPr/>
          </p:nvSpPr>
          <p:spPr bwMode="gray">
            <a:xfrm>
              <a:off x="15801975" y="1549400"/>
              <a:ext cx="1296988" cy="304800"/>
            </a:xfrm>
            <a:custGeom>
              <a:avLst/>
              <a:gdLst>
                <a:gd name="T0" fmla="*/ 817 w 817"/>
                <a:gd name="T1" fmla="*/ 0 h 192"/>
                <a:gd name="T2" fmla="*/ 77 w 817"/>
                <a:gd name="T3" fmla="*/ 0 h 192"/>
                <a:gd name="T4" fmla="*/ 0 w 817"/>
                <a:gd name="T5" fmla="*/ 89 h 192"/>
                <a:gd name="T6" fmla="*/ 84 w 817"/>
                <a:gd name="T7" fmla="*/ 192 h 192"/>
                <a:gd name="T8" fmla="*/ 481 w 817"/>
                <a:gd name="T9" fmla="*/ 146 h 192"/>
                <a:gd name="T10" fmla="*/ 817 w 817"/>
                <a:gd name="T11" fmla="*/ 0 h 192"/>
              </a:gdLst>
              <a:ahLst/>
              <a:cxnLst>
                <a:cxn ang="0">
                  <a:pos x="T0" y="T1"/>
                </a:cxn>
                <a:cxn ang="0">
                  <a:pos x="T2" y="T3"/>
                </a:cxn>
                <a:cxn ang="0">
                  <a:pos x="T4" y="T5"/>
                </a:cxn>
                <a:cxn ang="0">
                  <a:pos x="T6" y="T7"/>
                </a:cxn>
                <a:cxn ang="0">
                  <a:pos x="T8" y="T9"/>
                </a:cxn>
                <a:cxn ang="0">
                  <a:pos x="T10" y="T11"/>
                </a:cxn>
              </a:cxnLst>
              <a:rect l="0" t="0" r="r" b="b"/>
              <a:pathLst>
                <a:path w="817" h="192">
                  <a:moveTo>
                    <a:pt x="817" y="0"/>
                  </a:moveTo>
                  <a:lnTo>
                    <a:pt x="77" y="0"/>
                  </a:lnTo>
                  <a:lnTo>
                    <a:pt x="0" y="89"/>
                  </a:lnTo>
                  <a:lnTo>
                    <a:pt x="84" y="192"/>
                  </a:lnTo>
                  <a:lnTo>
                    <a:pt x="481" y="146"/>
                  </a:lnTo>
                  <a:lnTo>
                    <a:pt x="81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0">
              <a:extLst>
                <a:ext uri="{FF2B5EF4-FFF2-40B4-BE49-F238E27FC236}">
                  <a16:creationId xmlns:a16="http://schemas.microsoft.com/office/drawing/2014/main" id="{0C38561C-9EBF-2F47-AD87-3432CE4984B5}"/>
                </a:ext>
              </a:extLst>
            </p:cNvPr>
            <p:cNvSpPr>
              <a:spLocks noEditPoints="1"/>
            </p:cNvSpPr>
            <p:nvPr/>
          </p:nvSpPr>
          <p:spPr bwMode="gray">
            <a:xfrm>
              <a:off x="9529763" y="1882774"/>
              <a:ext cx="7226301" cy="2339976"/>
            </a:xfrm>
            <a:custGeom>
              <a:avLst/>
              <a:gdLst>
                <a:gd name="T0" fmla="*/ 2008 w 3284"/>
                <a:gd name="T1" fmla="*/ 713 h 1061"/>
                <a:gd name="T2" fmla="*/ 3284 w 3284"/>
                <a:gd name="T3" fmla="*/ 445 h 1061"/>
                <a:gd name="T4" fmla="*/ 2646 w 3284"/>
                <a:gd name="T5" fmla="*/ 713 h 1061"/>
                <a:gd name="T6" fmla="*/ 1821 w 3284"/>
                <a:gd name="T7" fmla="*/ 350 h 1061"/>
                <a:gd name="T8" fmla="*/ 174 w 3284"/>
                <a:gd name="T9" fmla="*/ 897 h 1061"/>
                <a:gd name="T10" fmla="*/ 107 w 3284"/>
                <a:gd name="T11" fmla="*/ 930 h 1061"/>
                <a:gd name="T12" fmla="*/ 262 w 3284"/>
                <a:gd name="T13" fmla="*/ 916 h 1061"/>
                <a:gd name="T14" fmla="*/ 254 w 3284"/>
                <a:gd name="T15" fmla="*/ 828 h 1061"/>
                <a:gd name="T16" fmla="*/ 299 w 3284"/>
                <a:gd name="T17" fmla="*/ 916 h 1061"/>
                <a:gd name="T18" fmla="*/ 352 w 3284"/>
                <a:gd name="T19" fmla="*/ 1007 h 1061"/>
                <a:gd name="T20" fmla="*/ 554 w 3284"/>
                <a:gd name="T21" fmla="*/ 886 h 1061"/>
                <a:gd name="T22" fmla="*/ 471 w 3284"/>
                <a:gd name="T23" fmla="*/ 887 h 1061"/>
                <a:gd name="T24" fmla="*/ 773 w 3284"/>
                <a:gd name="T25" fmla="*/ 1009 h 1061"/>
                <a:gd name="T26" fmla="*/ 659 w 3284"/>
                <a:gd name="T27" fmla="*/ 1009 h 1061"/>
                <a:gd name="T28" fmla="*/ 576 w 3284"/>
                <a:gd name="T29" fmla="*/ 887 h 1061"/>
                <a:gd name="T30" fmla="*/ 725 w 3284"/>
                <a:gd name="T31" fmla="*/ 884 h 1061"/>
                <a:gd name="T32" fmla="*/ 804 w 3284"/>
                <a:gd name="T33" fmla="*/ 922 h 1061"/>
                <a:gd name="T34" fmla="*/ 1005 w 3284"/>
                <a:gd name="T35" fmla="*/ 916 h 1061"/>
                <a:gd name="T36" fmla="*/ 1018 w 3284"/>
                <a:gd name="T37" fmla="*/ 1012 h 1061"/>
                <a:gd name="T38" fmla="*/ 1049 w 3284"/>
                <a:gd name="T39" fmla="*/ 887 h 1061"/>
                <a:gd name="T40" fmla="*/ 1094 w 3284"/>
                <a:gd name="T41" fmla="*/ 868 h 1061"/>
                <a:gd name="T42" fmla="*/ 1078 w 3284"/>
                <a:gd name="T43" fmla="*/ 1009 h 1061"/>
                <a:gd name="T44" fmla="*/ 1250 w 3284"/>
                <a:gd name="T45" fmla="*/ 993 h 1061"/>
                <a:gd name="T46" fmla="*/ 1203 w 3284"/>
                <a:gd name="T47" fmla="*/ 884 h 1061"/>
                <a:gd name="T48" fmla="*/ 1354 w 3284"/>
                <a:gd name="T49" fmla="*/ 914 h 1061"/>
                <a:gd name="T50" fmla="*/ 1344 w 3284"/>
                <a:gd name="T51" fmla="*/ 888 h 1061"/>
                <a:gd name="T52" fmla="*/ 1591 w 3284"/>
                <a:gd name="T53" fmla="*/ 973 h 1061"/>
                <a:gd name="T54" fmla="*/ 1517 w 3284"/>
                <a:gd name="T55" fmla="*/ 851 h 1061"/>
                <a:gd name="T56" fmla="*/ 1740 w 3284"/>
                <a:gd name="T57" fmla="*/ 973 h 1061"/>
                <a:gd name="T58" fmla="*/ 1653 w 3284"/>
                <a:gd name="T59" fmla="*/ 889 h 1061"/>
                <a:gd name="T60" fmla="*/ 2020 w 3284"/>
                <a:gd name="T61" fmla="*/ 912 h 1061"/>
                <a:gd name="T62" fmla="*/ 1942 w 3284"/>
                <a:gd name="T63" fmla="*/ 942 h 1061"/>
                <a:gd name="T64" fmla="*/ 2127 w 3284"/>
                <a:gd name="T65" fmla="*/ 914 h 1061"/>
                <a:gd name="T66" fmla="*/ 2148 w 3284"/>
                <a:gd name="T67" fmla="*/ 946 h 1061"/>
                <a:gd name="T68" fmla="*/ 2062 w 3284"/>
                <a:gd name="T69" fmla="*/ 973 h 1061"/>
                <a:gd name="T70" fmla="*/ 2053 w 3284"/>
                <a:gd name="T71" fmla="*/ 924 h 1061"/>
                <a:gd name="T72" fmla="*/ 2201 w 3284"/>
                <a:gd name="T73" fmla="*/ 826 h 1061"/>
                <a:gd name="T74" fmla="*/ 2186 w 3284"/>
                <a:gd name="T75" fmla="*/ 862 h 1061"/>
                <a:gd name="T76" fmla="*/ 2217 w 3284"/>
                <a:gd name="T77" fmla="*/ 887 h 1061"/>
                <a:gd name="T78" fmla="*/ 2331 w 3284"/>
                <a:gd name="T79" fmla="*/ 1057 h 1061"/>
                <a:gd name="T80" fmla="*/ 2328 w 3284"/>
                <a:gd name="T81" fmla="*/ 1024 h 1061"/>
                <a:gd name="T82" fmla="*/ 2249 w 3284"/>
                <a:gd name="T83" fmla="*/ 920 h 1061"/>
                <a:gd name="T84" fmla="*/ 2519 w 3284"/>
                <a:gd name="T85" fmla="*/ 931 h 1061"/>
                <a:gd name="T86" fmla="*/ 2437 w 3284"/>
                <a:gd name="T87" fmla="*/ 1009 h 1061"/>
                <a:gd name="T88" fmla="*/ 2607 w 3284"/>
                <a:gd name="T89" fmla="*/ 980 h 1061"/>
                <a:gd name="T90" fmla="*/ 2539 w 3284"/>
                <a:gd name="T91" fmla="*/ 916 h 1061"/>
                <a:gd name="T92" fmla="*/ 2459 w 3284"/>
                <a:gd name="T93" fmla="*/ 540 h 1061"/>
                <a:gd name="T94" fmla="*/ 3002 w 3284"/>
                <a:gd name="T95" fmla="*/ 579 h 1061"/>
                <a:gd name="T96" fmla="*/ 590 w 3284"/>
                <a:gd name="T97" fmla="*/ 404 h 1061"/>
                <a:gd name="T98" fmla="*/ 517 w 3284"/>
                <a:gd name="T99" fmla="*/ 162 h 1061"/>
                <a:gd name="T100" fmla="*/ 1011 w 3284"/>
                <a:gd name="T101" fmla="*/ 325 h 1061"/>
                <a:gd name="T102" fmla="*/ 1300 w 3284"/>
                <a:gd name="T103" fmla="*/ 205 h 1061"/>
                <a:gd name="T104" fmla="*/ 1300 w 3284"/>
                <a:gd name="T105" fmla="*/ 205 h 1061"/>
                <a:gd name="T106" fmla="*/ 391 w 3284"/>
                <a:gd name="T107" fmla="*/ 979 h 1061"/>
                <a:gd name="T108" fmla="*/ 841 w 3284"/>
                <a:gd name="T109" fmla="*/ 924 h 1061"/>
                <a:gd name="T110" fmla="*/ 895 w 3284"/>
                <a:gd name="T111" fmla="*/ 948 h 1061"/>
                <a:gd name="T112" fmla="*/ 1173 w 3284"/>
                <a:gd name="T113" fmla="*/ 961 h 1061"/>
                <a:gd name="T114" fmla="*/ 1216 w 3284"/>
                <a:gd name="T115" fmla="*/ 917 h 1061"/>
                <a:gd name="T116" fmla="*/ 1679 w 3284"/>
                <a:gd name="T117" fmla="*/ 981 h 1061"/>
                <a:gd name="T118" fmla="*/ 2296 w 3284"/>
                <a:gd name="T119" fmla="*/ 916 h 1061"/>
                <a:gd name="T120" fmla="*/ 2337 w 3284"/>
                <a:gd name="T121" fmla="*/ 95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84" h="1061">
                  <a:moveTo>
                    <a:pt x="1860" y="177"/>
                  </a:moveTo>
                  <a:cubicBezTo>
                    <a:pt x="1860" y="214"/>
                    <a:pt x="1860" y="214"/>
                    <a:pt x="1860" y="214"/>
                  </a:cubicBezTo>
                  <a:cubicBezTo>
                    <a:pt x="1829" y="180"/>
                    <a:pt x="1780" y="162"/>
                    <a:pt x="1712" y="162"/>
                  </a:cubicBezTo>
                  <a:cubicBezTo>
                    <a:pt x="1636" y="162"/>
                    <a:pt x="1573" y="190"/>
                    <a:pt x="1521" y="245"/>
                  </a:cubicBezTo>
                  <a:cubicBezTo>
                    <a:pt x="1469" y="300"/>
                    <a:pt x="1443" y="366"/>
                    <a:pt x="1443" y="445"/>
                  </a:cubicBezTo>
                  <a:cubicBezTo>
                    <a:pt x="1443" y="524"/>
                    <a:pt x="1469" y="591"/>
                    <a:pt x="1519" y="645"/>
                  </a:cubicBezTo>
                  <a:cubicBezTo>
                    <a:pt x="1570" y="700"/>
                    <a:pt x="1634" y="727"/>
                    <a:pt x="1712" y="727"/>
                  </a:cubicBezTo>
                  <a:cubicBezTo>
                    <a:pt x="1781" y="727"/>
                    <a:pt x="1830" y="710"/>
                    <a:pt x="1860" y="676"/>
                  </a:cubicBezTo>
                  <a:cubicBezTo>
                    <a:pt x="1860" y="713"/>
                    <a:pt x="1860" y="713"/>
                    <a:pt x="1860" y="713"/>
                  </a:cubicBezTo>
                  <a:cubicBezTo>
                    <a:pt x="2008" y="713"/>
                    <a:pt x="2008" y="713"/>
                    <a:pt x="2008" y="713"/>
                  </a:cubicBezTo>
                  <a:cubicBezTo>
                    <a:pt x="2008" y="177"/>
                    <a:pt x="2008" y="177"/>
                    <a:pt x="2008" y="177"/>
                  </a:cubicBezTo>
                  <a:lnTo>
                    <a:pt x="1860" y="177"/>
                  </a:lnTo>
                  <a:close/>
                  <a:moveTo>
                    <a:pt x="3201" y="245"/>
                  </a:moveTo>
                  <a:cubicBezTo>
                    <a:pt x="3146" y="190"/>
                    <a:pt x="3080" y="162"/>
                    <a:pt x="3002" y="162"/>
                  </a:cubicBezTo>
                  <a:cubicBezTo>
                    <a:pt x="2923" y="162"/>
                    <a:pt x="2857" y="190"/>
                    <a:pt x="2802" y="245"/>
                  </a:cubicBezTo>
                  <a:cubicBezTo>
                    <a:pt x="2747" y="300"/>
                    <a:pt x="2719" y="367"/>
                    <a:pt x="2719" y="445"/>
                  </a:cubicBezTo>
                  <a:cubicBezTo>
                    <a:pt x="2719" y="523"/>
                    <a:pt x="2747" y="590"/>
                    <a:pt x="2802" y="645"/>
                  </a:cubicBezTo>
                  <a:cubicBezTo>
                    <a:pt x="2857" y="700"/>
                    <a:pt x="2923" y="727"/>
                    <a:pt x="3002" y="727"/>
                  </a:cubicBezTo>
                  <a:cubicBezTo>
                    <a:pt x="3080" y="727"/>
                    <a:pt x="3146" y="700"/>
                    <a:pt x="3201" y="645"/>
                  </a:cubicBezTo>
                  <a:cubicBezTo>
                    <a:pt x="3256" y="590"/>
                    <a:pt x="3284" y="523"/>
                    <a:pt x="3284" y="445"/>
                  </a:cubicBezTo>
                  <a:cubicBezTo>
                    <a:pt x="3284" y="367"/>
                    <a:pt x="3256" y="300"/>
                    <a:pt x="3201" y="245"/>
                  </a:cubicBezTo>
                  <a:close/>
                  <a:moveTo>
                    <a:pt x="2498" y="214"/>
                  </a:moveTo>
                  <a:cubicBezTo>
                    <a:pt x="2467" y="180"/>
                    <a:pt x="2418" y="162"/>
                    <a:pt x="2349" y="162"/>
                  </a:cubicBezTo>
                  <a:cubicBezTo>
                    <a:pt x="2274" y="162"/>
                    <a:pt x="2211" y="190"/>
                    <a:pt x="2159" y="245"/>
                  </a:cubicBezTo>
                  <a:cubicBezTo>
                    <a:pt x="2107" y="300"/>
                    <a:pt x="2081" y="366"/>
                    <a:pt x="2081" y="445"/>
                  </a:cubicBezTo>
                  <a:cubicBezTo>
                    <a:pt x="2081" y="524"/>
                    <a:pt x="2107" y="591"/>
                    <a:pt x="2157" y="645"/>
                  </a:cubicBezTo>
                  <a:cubicBezTo>
                    <a:pt x="2208" y="700"/>
                    <a:pt x="2272" y="727"/>
                    <a:pt x="2349" y="727"/>
                  </a:cubicBezTo>
                  <a:cubicBezTo>
                    <a:pt x="2419" y="727"/>
                    <a:pt x="2468" y="710"/>
                    <a:pt x="2498" y="676"/>
                  </a:cubicBezTo>
                  <a:cubicBezTo>
                    <a:pt x="2498" y="713"/>
                    <a:pt x="2498" y="713"/>
                    <a:pt x="2498" y="713"/>
                  </a:cubicBezTo>
                  <a:cubicBezTo>
                    <a:pt x="2646" y="713"/>
                    <a:pt x="2646" y="713"/>
                    <a:pt x="2646" y="713"/>
                  </a:cubicBezTo>
                  <a:cubicBezTo>
                    <a:pt x="2646" y="0"/>
                    <a:pt x="2646" y="0"/>
                    <a:pt x="2646" y="0"/>
                  </a:cubicBezTo>
                  <a:cubicBezTo>
                    <a:pt x="2498" y="0"/>
                    <a:pt x="2498" y="0"/>
                    <a:pt x="2498" y="0"/>
                  </a:cubicBezTo>
                  <a:lnTo>
                    <a:pt x="2498" y="214"/>
                  </a:lnTo>
                  <a:close/>
                  <a:moveTo>
                    <a:pt x="1821" y="540"/>
                  </a:moveTo>
                  <a:cubicBezTo>
                    <a:pt x="1795" y="566"/>
                    <a:pt x="1763" y="579"/>
                    <a:pt x="1726" y="579"/>
                  </a:cubicBezTo>
                  <a:cubicBezTo>
                    <a:pt x="1688" y="579"/>
                    <a:pt x="1657" y="566"/>
                    <a:pt x="1631" y="540"/>
                  </a:cubicBezTo>
                  <a:cubicBezTo>
                    <a:pt x="1605" y="514"/>
                    <a:pt x="1591" y="482"/>
                    <a:pt x="1591" y="445"/>
                  </a:cubicBezTo>
                  <a:cubicBezTo>
                    <a:pt x="1591" y="408"/>
                    <a:pt x="1605" y="376"/>
                    <a:pt x="1631" y="350"/>
                  </a:cubicBezTo>
                  <a:cubicBezTo>
                    <a:pt x="1657" y="324"/>
                    <a:pt x="1688" y="311"/>
                    <a:pt x="1726" y="311"/>
                  </a:cubicBezTo>
                  <a:cubicBezTo>
                    <a:pt x="1763" y="311"/>
                    <a:pt x="1795" y="324"/>
                    <a:pt x="1821" y="350"/>
                  </a:cubicBezTo>
                  <a:cubicBezTo>
                    <a:pt x="1847" y="376"/>
                    <a:pt x="1860" y="408"/>
                    <a:pt x="1860" y="445"/>
                  </a:cubicBezTo>
                  <a:cubicBezTo>
                    <a:pt x="1860" y="482"/>
                    <a:pt x="1847" y="514"/>
                    <a:pt x="1821" y="540"/>
                  </a:cubicBezTo>
                  <a:close/>
                  <a:moveTo>
                    <a:pt x="35" y="1009"/>
                  </a:moveTo>
                  <a:cubicBezTo>
                    <a:pt x="0" y="1009"/>
                    <a:pt x="0" y="1009"/>
                    <a:pt x="0" y="1009"/>
                  </a:cubicBezTo>
                  <a:cubicBezTo>
                    <a:pt x="0" y="833"/>
                    <a:pt x="0" y="833"/>
                    <a:pt x="0" y="833"/>
                  </a:cubicBezTo>
                  <a:cubicBezTo>
                    <a:pt x="35" y="833"/>
                    <a:pt x="35" y="833"/>
                    <a:pt x="35" y="833"/>
                  </a:cubicBezTo>
                  <a:lnTo>
                    <a:pt x="35" y="1009"/>
                  </a:lnTo>
                  <a:close/>
                  <a:moveTo>
                    <a:pt x="140" y="884"/>
                  </a:moveTo>
                  <a:cubicBezTo>
                    <a:pt x="147" y="884"/>
                    <a:pt x="153" y="885"/>
                    <a:pt x="159" y="887"/>
                  </a:cubicBezTo>
                  <a:cubicBezTo>
                    <a:pt x="165" y="889"/>
                    <a:pt x="170" y="893"/>
                    <a:pt x="174" y="897"/>
                  </a:cubicBezTo>
                  <a:cubicBezTo>
                    <a:pt x="178" y="901"/>
                    <a:pt x="181" y="906"/>
                    <a:pt x="184" y="912"/>
                  </a:cubicBezTo>
                  <a:cubicBezTo>
                    <a:pt x="186" y="918"/>
                    <a:pt x="187" y="924"/>
                    <a:pt x="187" y="931"/>
                  </a:cubicBezTo>
                  <a:cubicBezTo>
                    <a:pt x="187" y="1009"/>
                    <a:pt x="187" y="1009"/>
                    <a:pt x="187" y="1009"/>
                  </a:cubicBezTo>
                  <a:cubicBezTo>
                    <a:pt x="155" y="1009"/>
                    <a:pt x="155" y="1009"/>
                    <a:pt x="155" y="1009"/>
                  </a:cubicBezTo>
                  <a:cubicBezTo>
                    <a:pt x="155" y="942"/>
                    <a:pt x="155" y="942"/>
                    <a:pt x="155" y="942"/>
                  </a:cubicBezTo>
                  <a:cubicBezTo>
                    <a:pt x="155" y="933"/>
                    <a:pt x="153" y="926"/>
                    <a:pt x="148" y="921"/>
                  </a:cubicBezTo>
                  <a:cubicBezTo>
                    <a:pt x="144" y="917"/>
                    <a:pt x="138" y="914"/>
                    <a:pt x="131" y="914"/>
                  </a:cubicBezTo>
                  <a:cubicBezTo>
                    <a:pt x="127" y="914"/>
                    <a:pt x="124" y="915"/>
                    <a:pt x="121" y="916"/>
                  </a:cubicBezTo>
                  <a:cubicBezTo>
                    <a:pt x="118" y="917"/>
                    <a:pt x="115" y="919"/>
                    <a:pt x="113" y="921"/>
                  </a:cubicBezTo>
                  <a:cubicBezTo>
                    <a:pt x="110" y="924"/>
                    <a:pt x="109" y="926"/>
                    <a:pt x="107" y="930"/>
                  </a:cubicBezTo>
                  <a:cubicBezTo>
                    <a:pt x="106" y="933"/>
                    <a:pt x="105" y="937"/>
                    <a:pt x="105" y="942"/>
                  </a:cubicBezTo>
                  <a:cubicBezTo>
                    <a:pt x="105" y="1009"/>
                    <a:pt x="105" y="1009"/>
                    <a:pt x="105" y="1009"/>
                  </a:cubicBezTo>
                  <a:cubicBezTo>
                    <a:pt x="72" y="1009"/>
                    <a:pt x="72" y="1009"/>
                    <a:pt x="72" y="1009"/>
                  </a:cubicBezTo>
                  <a:cubicBezTo>
                    <a:pt x="72" y="887"/>
                    <a:pt x="72" y="887"/>
                    <a:pt x="72" y="887"/>
                  </a:cubicBezTo>
                  <a:cubicBezTo>
                    <a:pt x="104" y="887"/>
                    <a:pt x="104" y="887"/>
                    <a:pt x="104" y="887"/>
                  </a:cubicBezTo>
                  <a:cubicBezTo>
                    <a:pt x="104" y="901"/>
                    <a:pt x="104" y="901"/>
                    <a:pt x="104" y="901"/>
                  </a:cubicBezTo>
                  <a:cubicBezTo>
                    <a:pt x="109" y="895"/>
                    <a:pt x="114" y="890"/>
                    <a:pt x="120" y="888"/>
                  </a:cubicBezTo>
                  <a:cubicBezTo>
                    <a:pt x="126" y="885"/>
                    <a:pt x="133" y="884"/>
                    <a:pt x="140" y="884"/>
                  </a:cubicBezTo>
                  <a:close/>
                  <a:moveTo>
                    <a:pt x="299" y="916"/>
                  </a:moveTo>
                  <a:cubicBezTo>
                    <a:pt x="262" y="916"/>
                    <a:pt x="262" y="916"/>
                    <a:pt x="262" y="916"/>
                  </a:cubicBezTo>
                  <a:cubicBezTo>
                    <a:pt x="262" y="1009"/>
                    <a:pt x="262" y="1009"/>
                    <a:pt x="262" y="1009"/>
                  </a:cubicBezTo>
                  <a:cubicBezTo>
                    <a:pt x="229" y="1009"/>
                    <a:pt x="229" y="1009"/>
                    <a:pt x="229" y="1009"/>
                  </a:cubicBezTo>
                  <a:cubicBezTo>
                    <a:pt x="229" y="916"/>
                    <a:pt x="229" y="916"/>
                    <a:pt x="229" y="916"/>
                  </a:cubicBezTo>
                  <a:cubicBezTo>
                    <a:pt x="206" y="916"/>
                    <a:pt x="206" y="916"/>
                    <a:pt x="206" y="916"/>
                  </a:cubicBezTo>
                  <a:cubicBezTo>
                    <a:pt x="206" y="887"/>
                    <a:pt x="206" y="887"/>
                    <a:pt x="206" y="887"/>
                  </a:cubicBezTo>
                  <a:cubicBezTo>
                    <a:pt x="229" y="887"/>
                    <a:pt x="229" y="887"/>
                    <a:pt x="229" y="887"/>
                  </a:cubicBezTo>
                  <a:cubicBezTo>
                    <a:pt x="229" y="872"/>
                    <a:pt x="229" y="872"/>
                    <a:pt x="229" y="872"/>
                  </a:cubicBezTo>
                  <a:cubicBezTo>
                    <a:pt x="229" y="865"/>
                    <a:pt x="230" y="858"/>
                    <a:pt x="232" y="853"/>
                  </a:cubicBezTo>
                  <a:cubicBezTo>
                    <a:pt x="234" y="847"/>
                    <a:pt x="236" y="842"/>
                    <a:pt x="240" y="838"/>
                  </a:cubicBezTo>
                  <a:cubicBezTo>
                    <a:pt x="244" y="834"/>
                    <a:pt x="248" y="830"/>
                    <a:pt x="254" y="828"/>
                  </a:cubicBezTo>
                  <a:cubicBezTo>
                    <a:pt x="259" y="826"/>
                    <a:pt x="265" y="825"/>
                    <a:pt x="272" y="825"/>
                  </a:cubicBezTo>
                  <a:cubicBezTo>
                    <a:pt x="281" y="825"/>
                    <a:pt x="288" y="826"/>
                    <a:pt x="294" y="828"/>
                  </a:cubicBezTo>
                  <a:cubicBezTo>
                    <a:pt x="300" y="830"/>
                    <a:pt x="305" y="833"/>
                    <a:pt x="310" y="836"/>
                  </a:cubicBezTo>
                  <a:cubicBezTo>
                    <a:pt x="297" y="861"/>
                    <a:pt x="297" y="861"/>
                    <a:pt x="297" y="861"/>
                  </a:cubicBezTo>
                  <a:cubicBezTo>
                    <a:pt x="294" y="859"/>
                    <a:pt x="291" y="858"/>
                    <a:pt x="287" y="857"/>
                  </a:cubicBezTo>
                  <a:cubicBezTo>
                    <a:pt x="283" y="856"/>
                    <a:pt x="280" y="855"/>
                    <a:pt x="276" y="855"/>
                  </a:cubicBezTo>
                  <a:cubicBezTo>
                    <a:pt x="266" y="855"/>
                    <a:pt x="262" y="861"/>
                    <a:pt x="262" y="872"/>
                  </a:cubicBezTo>
                  <a:cubicBezTo>
                    <a:pt x="262" y="887"/>
                    <a:pt x="262" y="887"/>
                    <a:pt x="262" y="887"/>
                  </a:cubicBezTo>
                  <a:cubicBezTo>
                    <a:pt x="299" y="887"/>
                    <a:pt x="299" y="887"/>
                    <a:pt x="299" y="887"/>
                  </a:cubicBezTo>
                  <a:lnTo>
                    <a:pt x="299" y="916"/>
                  </a:lnTo>
                  <a:close/>
                  <a:moveTo>
                    <a:pt x="378" y="884"/>
                  </a:moveTo>
                  <a:cubicBezTo>
                    <a:pt x="388" y="884"/>
                    <a:pt x="396" y="885"/>
                    <a:pt x="405" y="889"/>
                  </a:cubicBezTo>
                  <a:cubicBezTo>
                    <a:pt x="413" y="892"/>
                    <a:pt x="420" y="896"/>
                    <a:pt x="425" y="902"/>
                  </a:cubicBezTo>
                  <a:cubicBezTo>
                    <a:pt x="431" y="908"/>
                    <a:pt x="436" y="914"/>
                    <a:pt x="439" y="922"/>
                  </a:cubicBezTo>
                  <a:cubicBezTo>
                    <a:pt x="442" y="930"/>
                    <a:pt x="444" y="939"/>
                    <a:pt x="444" y="948"/>
                  </a:cubicBezTo>
                  <a:cubicBezTo>
                    <a:pt x="444" y="957"/>
                    <a:pt x="442" y="965"/>
                    <a:pt x="439" y="973"/>
                  </a:cubicBezTo>
                  <a:cubicBezTo>
                    <a:pt x="436" y="981"/>
                    <a:pt x="431" y="988"/>
                    <a:pt x="425" y="993"/>
                  </a:cubicBezTo>
                  <a:cubicBezTo>
                    <a:pt x="420" y="999"/>
                    <a:pt x="413" y="1004"/>
                    <a:pt x="405" y="1007"/>
                  </a:cubicBezTo>
                  <a:cubicBezTo>
                    <a:pt x="396" y="1010"/>
                    <a:pt x="388" y="1012"/>
                    <a:pt x="378" y="1012"/>
                  </a:cubicBezTo>
                  <a:cubicBezTo>
                    <a:pt x="369" y="1012"/>
                    <a:pt x="360" y="1010"/>
                    <a:pt x="352" y="1007"/>
                  </a:cubicBezTo>
                  <a:cubicBezTo>
                    <a:pt x="344" y="1004"/>
                    <a:pt x="337" y="999"/>
                    <a:pt x="331" y="993"/>
                  </a:cubicBezTo>
                  <a:cubicBezTo>
                    <a:pt x="325" y="988"/>
                    <a:pt x="321" y="981"/>
                    <a:pt x="318" y="973"/>
                  </a:cubicBezTo>
                  <a:cubicBezTo>
                    <a:pt x="314" y="965"/>
                    <a:pt x="313" y="957"/>
                    <a:pt x="313" y="948"/>
                  </a:cubicBezTo>
                  <a:cubicBezTo>
                    <a:pt x="313" y="939"/>
                    <a:pt x="314" y="930"/>
                    <a:pt x="318" y="922"/>
                  </a:cubicBezTo>
                  <a:cubicBezTo>
                    <a:pt x="321" y="914"/>
                    <a:pt x="325" y="908"/>
                    <a:pt x="331" y="902"/>
                  </a:cubicBezTo>
                  <a:cubicBezTo>
                    <a:pt x="337" y="896"/>
                    <a:pt x="344" y="892"/>
                    <a:pt x="352" y="889"/>
                  </a:cubicBezTo>
                  <a:cubicBezTo>
                    <a:pt x="360" y="885"/>
                    <a:pt x="369" y="884"/>
                    <a:pt x="378" y="884"/>
                  </a:cubicBezTo>
                  <a:close/>
                  <a:moveTo>
                    <a:pt x="537" y="884"/>
                  </a:moveTo>
                  <a:cubicBezTo>
                    <a:pt x="540" y="884"/>
                    <a:pt x="544" y="884"/>
                    <a:pt x="546" y="884"/>
                  </a:cubicBezTo>
                  <a:cubicBezTo>
                    <a:pt x="549" y="885"/>
                    <a:pt x="552" y="886"/>
                    <a:pt x="554" y="886"/>
                  </a:cubicBezTo>
                  <a:cubicBezTo>
                    <a:pt x="549" y="919"/>
                    <a:pt x="549" y="919"/>
                    <a:pt x="549" y="919"/>
                  </a:cubicBezTo>
                  <a:cubicBezTo>
                    <a:pt x="546" y="918"/>
                    <a:pt x="543" y="917"/>
                    <a:pt x="540" y="916"/>
                  </a:cubicBezTo>
                  <a:cubicBezTo>
                    <a:pt x="536" y="915"/>
                    <a:pt x="533" y="915"/>
                    <a:pt x="529" y="915"/>
                  </a:cubicBezTo>
                  <a:cubicBezTo>
                    <a:pt x="525" y="915"/>
                    <a:pt x="522" y="916"/>
                    <a:pt x="519" y="917"/>
                  </a:cubicBezTo>
                  <a:cubicBezTo>
                    <a:pt x="516" y="918"/>
                    <a:pt x="513" y="920"/>
                    <a:pt x="511" y="922"/>
                  </a:cubicBezTo>
                  <a:cubicBezTo>
                    <a:pt x="509" y="924"/>
                    <a:pt x="507" y="927"/>
                    <a:pt x="506" y="930"/>
                  </a:cubicBezTo>
                  <a:cubicBezTo>
                    <a:pt x="504" y="934"/>
                    <a:pt x="504" y="938"/>
                    <a:pt x="504" y="942"/>
                  </a:cubicBezTo>
                  <a:cubicBezTo>
                    <a:pt x="504" y="1009"/>
                    <a:pt x="504" y="1009"/>
                    <a:pt x="504" y="1009"/>
                  </a:cubicBezTo>
                  <a:cubicBezTo>
                    <a:pt x="471" y="1009"/>
                    <a:pt x="471" y="1009"/>
                    <a:pt x="471" y="1009"/>
                  </a:cubicBezTo>
                  <a:cubicBezTo>
                    <a:pt x="471" y="887"/>
                    <a:pt x="471" y="887"/>
                    <a:pt x="471" y="887"/>
                  </a:cubicBezTo>
                  <a:cubicBezTo>
                    <a:pt x="503" y="887"/>
                    <a:pt x="503" y="887"/>
                    <a:pt x="503" y="887"/>
                  </a:cubicBezTo>
                  <a:cubicBezTo>
                    <a:pt x="503" y="900"/>
                    <a:pt x="503" y="900"/>
                    <a:pt x="503" y="900"/>
                  </a:cubicBezTo>
                  <a:cubicBezTo>
                    <a:pt x="506" y="895"/>
                    <a:pt x="511" y="890"/>
                    <a:pt x="517" y="888"/>
                  </a:cubicBezTo>
                  <a:cubicBezTo>
                    <a:pt x="523" y="885"/>
                    <a:pt x="529" y="884"/>
                    <a:pt x="537" y="884"/>
                  </a:cubicBezTo>
                  <a:close/>
                  <a:moveTo>
                    <a:pt x="725" y="884"/>
                  </a:moveTo>
                  <a:cubicBezTo>
                    <a:pt x="733" y="884"/>
                    <a:pt x="739" y="885"/>
                    <a:pt x="745" y="887"/>
                  </a:cubicBezTo>
                  <a:cubicBezTo>
                    <a:pt x="751" y="889"/>
                    <a:pt x="756" y="893"/>
                    <a:pt x="760" y="897"/>
                  </a:cubicBezTo>
                  <a:cubicBezTo>
                    <a:pt x="764" y="901"/>
                    <a:pt x="768" y="906"/>
                    <a:pt x="770" y="912"/>
                  </a:cubicBezTo>
                  <a:cubicBezTo>
                    <a:pt x="772" y="918"/>
                    <a:pt x="773" y="924"/>
                    <a:pt x="773" y="931"/>
                  </a:cubicBezTo>
                  <a:cubicBezTo>
                    <a:pt x="773" y="1009"/>
                    <a:pt x="773" y="1009"/>
                    <a:pt x="773" y="1009"/>
                  </a:cubicBezTo>
                  <a:cubicBezTo>
                    <a:pt x="741" y="1009"/>
                    <a:pt x="741" y="1009"/>
                    <a:pt x="741" y="1009"/>
                  </a:cubicBezTo>
                  <a:cubicBezTo>
                    <a:pt x="741" y="942"/>
                    <a:pt x="741" y="942"/>
                    <a:pt x="741" y="942"/>
                  </a:cubicBezTo>
                  <a:cubicBezTo>
                    <a:pt x="741" y="933"/>
                    <a:pt x="739" y="926"/>
                    <a:pt x="734" y="921"/>
                  </a:cubicBezTo>
                  <a:cubicBezTo>
                    <a:pt x="730" y="917"/>
                    <a:pt x="724" y="914"/>
                    <a:pt x="717" y="914"/>
                  </a:cubicBezTo>
                  <a:cubicBezTo>
                    <a:pt x="713" y="914"/>
                    <a:pt x="710" y="915"/>
                    <a:pt x="707" y="916"/>
                  </a:cubicBezTo>
                  <a:cubicBezTo>
                    <a:pt x="704" y="917"/>
                    <a:pt x="701" y="919"/>
                    <a:pt x="699" y="921"/>
                  </a:cubicBezTo>
                  <a:cubicBezTo>
                    <a:pt x="697" y="924"/>
                    <a:pt x="695" y="926"/>
                    <a:pt x="693" y="930"/>
                  </a:cubicBezTo>
                  <a:cubicBezTo>
                    <a:pt x="692" y="933"/>
                    <a:pt x="691" y="937"/>
                    <a:pt x="691" y="942"/>
                  </a:cubicBezTo>
                  <a:cubicBezTo>
                    <a:pt x="691" y="1009"/>
                    <a:pt x="691" y="1009"/>
                    <a:pt x="691" y="1009"/>
                  </a:cubicBezTo>
                  <a:cubicBezTo>
                    <a:pt x="659" y="1009"/>
                    <a:pt x="659" y="1009"/>
                    <a:pt x="659" y="1009"/>
                  </a:cubicBezTo>
                  <a:cubicBezTo>
                    <a:pt x="659" y="942"/>
                    <a:pt x="659" y="942"/>
                    <a:pt x="659" y="942"/>
                  </a:cubicBezTo>
                  <a:cubicBezTo>
                    <a:pt x="659" y="933"/>
                    <a:pt x="656" y="926"/>
                    <a:pt x="652" y="921"/>
                  </a:cubicBezTo>
                  <a:cubicBezTo>
                    <a:pt x="648" y="917"/>
                    <a:pt x="642" y="914"/>
                    <a:pt x="635" y="914"/>
                  </a:cubicBezTo>
                  <a:cubicBezTo>
                    <a:pt x="631" y="914"/>
                    <a:pt x="628" y="915"/>
                    <a:pt x="625" y="916"/>
                  </a:cubicBezTo>
                  <a:cubicBezTo>
                    <a:pt x="622" y="917"/>
                    <a:pt x="619" y="919"/>
                    <a:pt x="617" y="921"/>
                  </a:cubicBezTo>
                  <a:cubicBezTo>
                    <a:pt x="614" y="924"/>
                    <a:pt x="613" y="926"/>
                    <a:pt x="611" y="930"/>
                  </a:cubicBezTo>
                  <a:cubicBezTo>
                    <a:pt x="610" y="933"/>
                    <a:pt x="609" y="937"/>
                    <a:pt x="609" y="942"/>
                  </a:cubicBezTo>
                  <a:cubicBezTo>
                    <a:pt x="609" y="1009"/>
                    <a:pt x="609" y="1009"/>
                    <a:pt x="609" y="1009"/>
                  </a:cubicBezTo>
                  <a:cubicBezTo>
                    <a:pt x="576" y="1009"/>
                    <a:pt x="576" y="1009"/>
                    <a:pt x="576" y="1009"/>
                  </a:cubicBezTo>
                  <a:cubicBezTo>
                    <a:pt x="576" y="887"/>
                    <a:pt x="576" y="887"/>
                    <a:pt x="576" y="887"/>
                  </a:cubicBezTo>
                  <a:cubicBezTo>
                    <a:pt x="608" y="887"/>
                    <a:pt x="608" y="887"/>
                    <a:pt x="608" y="887"/>
                  </a:cubicBezTo>
                  <a:cubicBezTo>
                    <a:pt x="608" y="901"/>
                    <a:pt x="608" y="901"/>
                    <a:pt x="608" y="901"/>
                  </a:cubicBezTo>
                  <a:cubicBezTo>
                    <a:pt x="613" y="895"/>
                    <a:pt x="618" y="890"/>
                    <a:pt x="624" y="888"/>
                  </a:cubicBezTo>
                  <a:cubicBezTo>
                    <a:pt x="630" y="885"/>
                    <a:pt x="637" y="884"/>
                    <a:pt x="644" y="884"/>
                  </a:cubicBezTo>
                  <a:cubicBezTo>
                    <a:pt x="653" y="884"/>
                    <a:pt x="661" y="886"/>
                    <a:pt x="668" y="889"/>
                  </a:cubicBezTo>
                  <a:cubicBezTo>
                    <a:pt x="675" y="893"/>
                    <a:pt x="680" y="898"/>
                    <a:pt x="684" y="905"/>
                  </a:cubicBezTo>
                  <a:cubicBezTo>
                    <a:pt x="686" y="901"/>
                    <a:pt x="689" y="897"/>
                    <a:pt x="692" y="895"/>
                  </a:cubicBezTo>
                  <a:cubicBezTo>
                    <a:pt x="695" y="892"/>
                    <a:pt x="699" y="890"/>
                    <a:pt x="702" y="888"/>
                  </a:cubicBezTo>
                  <a:cubicBezTo>
                    <a:pt x="706" y="887"/>
                    <a:pt x="710" y="886"/>
                    <a:pt x="714" y="885"/>
                  </a:cubicBezTo>
                  <a:cubicBezTo>
                    <a:pt x="717" y="884"/>
                    <a:pt x="721" y="884"/>
                    <a:pt x="725" y="884"/>
                  </a:cubicBezTo>
                  <a:close/>
                  <a:moveTo>
                    <a:pt x="926" y="1009"/>
                  </a:moveTo>
                  <a:cubicBezTo>
                    <a:pt x="894" y="1009"/>
                    <a:pt x="894" y="1009"/>
                    <a:pt x="894" y="1009"/>
                  </a:cubicBezTo>
                  <a:cubicBezTo>
                    <a:pt x="894" y="995"/>
                    <a:pt x="894" y="995"/>
                    <a:pt x="894" y="995"/>
                  </a:cubicBezTo>
                  <a:cubicBezTo>
                    <a:pt x="890" y="1000"/>
                    <a:pt x="885" y="1004"/>
                    <a:pt x="880" y="1007"/>
                  </a:cubicBezTo>
                  <a:cubicBezTo>
                    <a:pt x="874" y="1010"/>
                    <a:pt x="866" y="1012"/>
                    <a:pt x="858" y="1012"/>
                  </a:cubicBezTo>
                  <a:cubicBezTo>
                    <a:pt x="850" y="1012"/>
                    <a:pt x="842" y="1010"/>
                    <a:pt x="835" y="1007"/>
                  </a:cubicBezTo>
                  <a:cubicBezTo>
                    <a:pt x="828" y="1004"/>
                    <a:pt x="821" y="999"/>
                    <a:pt x="816" y="993"/>
                  </a:cubicBezTo>
                  <a:cubicBezTo>
                    <a:pt x="811" y="988"/>
                    <a:pt x="807" y="981"/>
                    <a:pt x="804" y="973"/>
                  </a:cubicBezTo>
                  <a:cubicBezTo>
                    <a:pt x="801" y="965"/>
                    <a:pt x="799" y="957"/>
                    <a:pt x="799" y="948"/>
                  </a:cubicBezTo>
                  <a:cubicBezTo>
                    <a:pt x="799" y="939"/>
                    <a:pt x="801" y="930"/>
                    <a:pt x="804" y="922"/>
                  </a:cubicBezTo>
                  <a:cubicBezTo>
                    <a:pt x="807" y="914"/>
                    <a:pt x="811" y="908"/>
                    <a:pt x="816" y="902"/>
                  </a:cubicBezTo>
                  <a:cubicBezTo>
                    <a:pt x="821" y="896"/>
                    <a:pt x="828" y="892"/>
                    <a:pt x="835" y="889"/>
                  </a:cubicBezTo>
                  <a:cubicBezTo>
                    <a:pt x="842" y="885"/>
                    <a:pt x="850" y="884"/>
                    <a:pt x="858" y="884"/>
                  </a:cubicBezTo>
                  <a:cubicBezTo>
                    <a:pt x="866" y="884"/>
                    <a:pt x="874" y="885"/>
                    <a:pt x="880" y="888"/>
                  </a:cubicBezTo>
                  <a:cubicBezTo>
                    <a:pt x="885" y="891"/>
                    <a:pt x="890" y="895"/>
                    <a:pt x="894" y="900"/>
                  </a:cubicBezTo>
                  <a:cubicBezTo>
                    <a:pt x="894" y="887"/>
                    <a:pt x="894" y="887"/>
                    <a:pt x="894" y="887"/>
                  </a:cubicBezTo>
                  <a:cubicBezTo>
                    <a:pt x="926" y="887"/>
                    <a:pt x="926" y="887"/>
                    <a:pt x="926" y="887"/>
                  </a:cubicBezTo>
                  <a:lnTo>
                    <a:pt x="926" y="1009"/>
                  </a:lnTo>
                  <a:close/>
                  <a:moveTo>
                    <a:pt x="1049" y="916"/>
                  </a:moveTo>
                  <a:cubicBezTo>
                    <a:pt x="1005" y="916"/>
                    <a:pt x="1005" y="916"/>
                    <a:pt x="1005" y="916"/>
                  </a:cubicBezTo>
                  <a:cubicBezTo>
                    <a:pt x="1005" y="961"/>
                    <a:pt x="1005" y="961"/>
                    <a:pt x="1005" y="961"/>
                  </a:cubicBezTo>
                  <a:cubicBezTo>
                    <a:pt x="1005" y="964"/>
                    <a:pt x="1006" y="968"/>
                    <a:pt x="1007" y="970"/>
                  </a:cubicBezTo>
                  <a:cubicBezTo>
                    <a:pt x="1007" y="973"/>
                    <a:pt x="1009" y="975"/>
                    <a:pt x="1010" y="977"/>
                  </a:cubicBezTo>
                  <a:cubicBezTo>
                    <a:pt x="1012" y="978"/>
                    <a:pt x="1014" y="979"/>
                    <a:pt x="1016" y="980"/>
                  </a:cubicBezTo>
                  <a:cubicBezTo>
                    <a:pt x="1018" y="981"/>
                    <a:pt x="1021" y="981"/>
                    <a:pt x="1023" y="981"/>
                  </a:cubicBezTo>
                  <a:cubicBezTo>
                    <a:pt x="1027" y="981"/>
                    <a:pt x="1031" y="980"/>
                    <a:pt x="1035" y="979"/>
                  </a:cubicBezTo>
                  <a:cubicBezTo>
                    <a:pt x="1039" y="977"/>
                    <a:pt x="1043" y="975"/>
                    <a:pt x="1046" y="973"/>
                  </a:cubicBezTo>
                  <a:cubicBezTo>
                    <a:pt x="1058" y="999"/>
                    <a:pt x="1058" y="999"/>
                    <a:pt x="1058" y="999"/>
                  </a:cubicBezTo>
                  <a:cubicBezTo>
                    <a:pt x="1053" y="1003"/>
                    <a:pt x="1047" y="1006"/>
                    <a:pt x="1040" y="1008"/>
                  </a:cubicBezTo>
                  <a:cubicBezTo>
                    <a:pt x="1034" y="1011"/>
                    <a:pt x="1026" y="1012"/>
                    <a:pt x="1018" y="1012"/>
                  </a:cubicBezTo>
                  <a:cubicBezTo>
                    <a:pt x="1003" y="1012"/>
                    <a:pt x="991" y="1008"/>
                    <a:pt x="984" y="999"/>
                  </a:cubicBezTo>
                  <a:cubicBezTo>
                    <a:pt x="976" y="991"/>
                    <a:pt x="972" y="979"/>
                    <a:pt x="972" y="963"/>
                  </a:cubicBezTo>
                  <a:cubicBezTo>
                    <a:pt x="972" y="916"/>
                    <a:pt x="972" y="916"/>
                    <a:pt x="972" y="916"/>
                  </a:cubicBezTo>
                  <a:cubicBezTo>
                    <a:pt x="949" y="916"/>
                    <a:pt x="949" y="916"/>
                    <a:pt x="949" y="916"/>
                  </a:cubicBezTo>
                  <a:cubicBezTo>
                    <a:pt x="949" y="887"/>
                    <a:pt x="949" y="887"/>
                    <a:pt x="949" y="887"/>
                  </a:cubicBezTo>
                  <a:cubicBezTo>
                    <a:pt x="972" y="887"/>
                    <a:pt x="972" y="887"/>
                    <a:pt x="972" y="887"/>
                  </a:cubicBezTo>
                  <a:cubicBezTo>
                    <a:pt x="972" y="851"/>
                    <a:pt x="972" y="851"/>
                    <a:pt x="972" y="851"/>
                  </a:cubicBezTo>
                  <a:cubicBezTo>
                    <a:pt x="1005" y="851"/>
                    <a:pt x="1005" y="851"/>
                    <a:pt x="1005" y="851"/>
                  </a:cubicBezTo>
                  <a:cubicBezTo>
                    <a:pt x="1005" y="887"/>
                    <a:pt x="1005" y="887"/>
                    <a:pt x="1005" y="887"/>
                  </a:cubicBezTo>
                  <a:cubicBezTo>
                    <a:pt x="1049" y="887"/>
                    <a:pt x="1049" y="887"/>
                    <a:pt x="1049" y="887"/>
                  </a:cubicBezTo>
                  <a:lnTo>
                    <a:pt x="1049" y="916"/>
                  </a:lnTo>
                  <a:close/>
                  <a:moveTo>
                    <a:pt x="1094" y="826"/>
                  </a:moveTo>
                  <a:cubicBezTo>
                    <a:pt x="1097" y="826"/>
                    <a:pt x="1100" y="827"/>
                    <a:pt x="1102" y="828"/>
                  </a:cubicBezTo>
                  <a:cubicBezTo>
                    <a:pt x="1105" y="829"/>
                    <a:pt x="1107" y="830"/>
                    <a:pt x="1109" y="832"/>
                  </a:cubicBezTo>
                  <a:cubicBezTo>
                    <a:pt x="1111" y="834"/>
                    <a:pt x="1112" y="836"/>
                    <a:pt x="1113" y="839"/>
                  </a:cubicBezTo>
                  <a:cubicBezTo>
                    <a:pt x="1115" y="842"/>
                    <a:pt x="1115" y="844"/>
                    <a:pt x="1115" y="847"/>
                  </a:cubicBezTo>
                  <a:cubicBezTo>
                    <a:pt x="1115" y="850"/>
                    <a:pt x="1115" y="853"/>
                    <a:pt x="1113" y="855"/>
                  </a:cubicBezTo>
                  <a:cubicBezTo>
                    <a:pt x="1112" y="858"/>
                    <a:pt x="1111" y="860"/>
                    <a:pt x="1109" y="862"/>
                  </a:cubicBezTo>
                  <a:cubicBezTo>
                    <a:pt x="1107" y="864"/>
                    <a:pt x="1105" y="865"/>
                    <a:pt x="1102" y="866"/>
                  </a:cubicBezTo>
                  <a:cubicBezTo>
                    <a:pt x="1100" y="868"/>
                    <a:pt x="1097" y="868"/>
                    <a:pt x="1094" y="868"/>
                  </a:cubicBezTo>
                  <a:cubicBezTo>
                    <a:pt x="1091" y="868"/>
                    <a:pt x="1089" y="868"/>
                    <a:pt x="1086" y="866"/>
                  </a:cubicBezTo>
                  <a:cubicBezTo>
                    <a:pt x="1083" y="865"/>
                    <a:pt x="1081" y="864"/>
                    <a:pt x="1079" y="862"/>
                  </a:cubicBezTo>
                  <a:cubicBezTo>
                    <a:pt x="1077" y="860"/>
                    <a:pt x="1076" y="858"/>
                    <a:pt x="1075" y="855"/>
                  </a:cubicBezTo>
                  <a:cubicBezTo>
                    <a:pt x="1074" y="853"/>
                    <a:pt x="1073" y="850"/>
                    <a:pt x="1073" y="847"/>
                  </a:cubicBezTo>
                  <a:cubicBezTo>
                    <a:pt x="1073" y="844"/>
                    <a:pt x="1074" y="842"/>
                    <a:pt x="1075" y="839"/>
                  </a:cubicBezTo>
                  <a:cubicBezTo>
                    <a:pt x="1076" y="836"/>
                    <a:pt x="1077" y="834"/>
                    <a:pt x="1079" y="832"/>
                  </a:cubicBezTo>
                  <a:cubicBezTo>
                    <a:pt x="1081" y="830"/>
                    <a:pt x="1083" y="829"/>
                    <a:pt x="1086" y="828"/>
                  </a:cubicBezTo>
                  <a:cubicBezTo>
                    <a:pt x="1089" y="827"/>
                    <a:pt x="1091" y="826"/>
                    <a:pt x="1094" y="826"/>
                  </a:cubicBezTo>
                  <a:close/>
                  <a:moveTo>
                    <a:pt x="1111" y="1009"/>
                  </a:moveTo>
                  <a:cubicBezTo>
                    <a:pt x="1078" y="1009"/>
                    <a:pt x="1078" y="1009"/>
                    <a:pt x="1078" y="1009"/>
                  </a:cubicBezTo>
                  <a:cubicBezTo>
                    <a:pt x="1078" y="887"/>
                    <a:pt x="1078" y="887"/>
                    <a:pt x="1078" y="887"/>
                  </a:cubicBezTo>
                  <a:cubicBezTo>
                    <a:pt x="1111" y="887"/>
                    <a:pt x="1111" y="887"/>
                    <a:pt x="1111" y="887"/>
                  </a:cubicBezTo>
                  <a:lnTo>
                    <a:pt x="1111" y="1009"/>
                  </a:lnTo>
                  <a:close/>
                  <a:moveTo>
                    <a:pt x="1203" y="884"/>
                  </a:moveTo>
                  <a:cubicBezTo>
                    <a:pt x="1213" y="884"/>
                    <a:pt x="1221" y="885"/>
                    <a:pt x="1230" y="889"/>
                  </a:cubicBezTo>
                  <a:cubicBezTo>
                    <a:pt x="1238" y="892"/>
                    <a:pt x="1245" y="896"/>
                    <a:pt x="1250" y="902"/>
                  </a:cubicBezTo>
                  <a:cubicBezTo>
                    <a:pt x="1256" y="908"/>
                    <a:pt x="1261" y="914"/>
                    <a:pt x="1264" y="922"/>
                  </a:cubicBezTo>
                  <a:cubicBezTo>
                    <a:pt x="1267" y="930"/>
                    <a:pt x="1269" y="939"/>
                    <a:pt x="1269" y="948"/>
                  </a:cubicBezTo>
                  <a:cubicBezTo>
                    <a:pt x="1269" y="957"/>
                    <a:pt x="1267" y="965"/>
                    <a:pt x="1264" y="973"/>
                  </a:cubicBezTo>
                  <a:cubicBezTo>
                    <a:pt x="1261" y="981"/>
                    <a:pt x="1256" y="988"/>
                    <a:pt x="1250" y="993"/>
                  </a:cubicBezTo>
                  <a:cubicBezTo>
                    <a:pt x="1245" y="999"/>
                    <a:pt x="1238" y="1004"/>
                    <a:pt x="1230" y="1007"/>
                  </a:cubicBezTo>
                  <a:cubicBezTo>
                    <a:pt x="1221" y="1010"/>
                    <a:pt x="1213" y="1012"/>
                    <a:pt x="1203" y="1012"/>
                  </a:cubicBezTo>
                  <a:cubicBezTo>
                    <a:pt x="1194" y="1012"/>
                    <a:pt x="1185" y="1010"/>
                    <a:pt x="1177" y="1007"/>
                  </a:cubicBezTo>
                  <a:cubicBezTo>
                    <a:pt x="1169" y="1004"/>
                    <a:pt x="1162" y="999"/>
                    <a:pt x="1156" y="993"/>
                  </a:cubicBezTo>
                  <a:cubicBezTo>
                    <a:pt x="1150" y="988"/>
                    <a:pt x="1146" y="981"/>
                    <a:pt x="1143" y="973"/>
                  </a:cubicBezTo>
                  <a:cubicBezTo>
                    <a:pt x="1139" y="965"/>
                    <a:pt x="1138" y="957"/>
                    <a:pt x="1138" y="948"/>
                  </a:cubicBezTo>
                  <a:cubicBezTo>
                    <a:pt x="1138" y="939"/>
                    <a:pt x="1139" y="930"/>
                    <a:pt x="1143" y="922"/>
                  </a:cubicBezTo>
                  <a:cubicBezTo>
                    <a:pt x="1146" y="914"/>
                    <a:pt x="1150" y="908"/>
                    <a:pt x="1156" y="902"/>
                  </a:cubicBezTo>
                  <a:cubicBezTo>
                    <a:pt x="1162" y="896"/>
                    <a:pt x="1169" y="892"/>
                    <a:pt x="1177" y="889"/>
                  </a:cubicBezTo>
                  <a:cubicBezTo>
                    <a:pt x="1185" y="885"/>
                    <a:pt x="1194" y="884"/>
                    <a:pt x="1203" y="884"/>
                  </a:cubicBezTo>
                  <a:close/>
                  <a:moveTo>
                    <a:pt x="1364" y="884"/>
                  </a:moveTo>
                  <a:cubicBezTo>
                    <a:pt x="1370" y="884"/>
                    <a:pt x="1377" y="885"/>
                    <a:pt x="1383" y="887"/>
                  </a:cubicBezTo>
                  <a:cubicBezTo>
                    <a:pt x="1388" y="889"/>
                    <a:pt x="1393" y="893"/>
                    <a:pt x="1398" y="897"/>
                  </a:cubicBezTo>
                  <a:cubicBezTo>
                    <a:pt x="1402" y="901"/>
                    <a:pt x="1405" y="906"/>
                    <a:pt x="1407" y="912"/>
                  </a:cubicBezTo>
                  <a:cubicBezTo>
                    <a:pt x="1410" y="918"/>
                    <a:pt x="1411" y="924"/>
                    <a:pt x="1411" y="931"/>
                  </a:cubicBezTo>
                  <a:cubicBezTo>
                    <a:pt x="1411" y="1009"/>
                    <a:pt x="1411" y="1009"/>
                    <a:pt x="1411" y="1009"/>
                  </a:cubicBezTo>
                  <a:cubicBezTo>
                    <a:pt x="1378" y="1009"/>
                    <a:pt x="1378" y="1009"/>
                    <a:pt x="1378" y="1009"/>
                  </a:cubicBezTo>
                  <a:cubicBezTo>
                    <a:pt x="1378" y="942"/>
                    <a:pt x="1378" y="942"/>
                    <a:pt x="1378" y="942"/>
                  </a:cubicBezTo>
                  <a:cubicBezTo>
                    <a:pt x="1378" y="933"/>
                    <a:pt x="1376" y="926"/>
                    <a:pt x="1372" y="921"/>
                  </a:cubicBezTo>
                  <a:cubicBezTo>
                    <a:pt x="1368" y="917"/>
                    <a:pt x="1362" y="914"/>
                    <a:pt x="1354" y="914"/>
                  </a:cubicBezTo>
                  <a:cubicBezTo>
                    <a:pt x="1351" y="914"/>
                    <a:pt x="1348" y="915"/>
                    <a:pt x="1344" y="916"/>
                  </a:cubicBezTo>
                  <a:cubicBezTo>
                    <a:pt x="1341" y="917"/>
                    <a:pt x="1339" y="919"/>
                    <a:pt x="1336" y="921"/>
                  </a:cubicBezTo>
                  <a:cubicBezTo>
                    <a:pt x="1334" y="924"/>
                    <a:pt x="1332" y="926"/>
                    <a:pt x="1331" y="930"/>
                  </a:cubicBezTo>
                  <a:cubicBezTo>
                    <a:pt x="1329" y="933"/>
                    <a:pt x="1329" y="937"/>
                    <a:pt x="1329" y="942"/>
                  </a:cubicBezTo>
                  <a:cubicBezTo>
                    <a:pt x="1329" y="1009"/>
                    <a:pt x="1329" y="1009"/>
                    <a:pt x="1329" y="1009"/>
                  </a:cubicBezTo>
                  <a:cubicBezTo>
                    <a:pt x="1296" y="1009"/>
                    <a:pt x="1296" y="1009"/>
                    <a:pt x="1296" y="1009"/>
                  </a:cubicBezTo>
                  <a:cubicBezTo>
                    <a:pt x="1296" y="887"/>
                    <a:pt x="1296" y="887"/>
                    <a:pt x="1296" y="887"/>
                  </a:cubicBezTo>
                  <a:cubicBezTo>
                    <a:pt x="1328" y="887"/>
                    <a:pt x="1328" y="887"/>
                    <a:pt x="1328" y="887"/>
                  </a:cubicBezTo>
                  <a:cubicBezTo>
                    <a:pt x="1328" y="901"/>
                    <a:pt x="1328" y="901"/>
                    <a:pt x="1328" y="901"/>
                  </a:cubicBezTo>
                  <a:cubicBezTo>
                    <a:pt x="1332" y="895"/>
                    <a:pt x="1337" y="890"/>
                    <a:pt x="1344" y="888"/>
                  </a:cubicBezTo>
                  <a:cubicBezTo>
                    <a:pt x="1350" y="885"/>
                    <a:pt x="1357" y="884"/>
                    <a:pt x="1364" y="884"/>
                  </a:cubicBezTo>
                  <a:close/>
                  <a:moveTo>
                    <a:pt x="1594" y="916"/>
                  </a:moveTo>
                  <a:cubicBezTo>
                    <a:pt x="1550" y="916"/>
                    <a:pt x="1550" y="916"/>
                    <a:pt x="1550" y="916"/>
                  </a:cubicBezTo>
                  <a:cubicBezTo>
                    <a:pt x="1550" y="961"/>
                    <a:pt x="1550" y="961"/>
                    <a:pt x="1550" y="961"/>
                  </a:cubicBezTo>
                  <a:cubicBezTo>
                    <a:pt x="1550" y="964"/>
                    <a:pt x="1550" y="968"/>
                    <a:pt x="1551" y="970"/>
                  </a:cubicBezTo>
                  <a:cubicBezTo>
                    <a:pt x="1552" y="973"/>
                    <a:pt x="1553" y="975"/>
                    <a:pt x="1555" y="977"/>
                  </a:cubicBezTo>
                  <a:cubicBezTo>
                    <a:pt x="1557" y="978"/>
                    <a:pt x="1559" y="979"/>
                    <a:pt x="1561" y="980"/>
                  </a:cubicBezTo>
                  <a:cubicBezTo>
                    <a:pt x="1563" y="981"/>
                    <a:pt x="1565" y="981"/>
                    <a:pt x="1568" y="981"/>
                  </a:cubicBezTo>
                  <a:cubicBezTo>
                    <a:pt x="1572" y="981"/>
                    <a:pt x="1576" y="980"/>
                    <a:pt x="1580" y="979"/>
                  </a:cubicBezTo>
                  <a:cubicBezTo>
                    <a:pt x="1584" y="977"/>
                    <a:pt x="1587" y="975"/>
                    <a:pt x="1591" y="973"/>
                  </a:cubicBezTo>
                  <a:cubicBezTo>
                    <a:pt x="1603" y="999"/>
                    <a:pt x="1603" y="999"/>
                    <a:pt x="1603" y="999"/>
                  </a:cubicBezTo>
                  <a:cubicBezTo>
                    <a:pt x="1597" y="1003"/>
                    <a:pt x="1591" y="1006"/>
                    <a:pt x="1585" y="1008"/>
                  </a:cubicBezTo>
                  <a:cubicBezTo>
                    <a:pt x="1579" y="1011"/>
                    <a:pt x="1571" y="1012"/>
                    <a:pt x="1562" y="1012"/>
                  </a:cubicBezTo>
                  <a:cubicBezTo>
                    <a:pt x="1547" y="1012"/>
                    <a:pt x="1536" y="1008"/>
                    <a:pt x="1528" y="999"/>
                  </a:cubicBezTo>
                  <a:cubicBezTo>
                    <a:pt x="1521" y="991"/>
                    <a:pt x="1517" y="979"/>
                    <a:pt x="1517" y="963"/>
                  </a:cubicBezTo>
                  <a:cubicBezTo>
                    <a:pt x="1517" y="916"/>
                    <a:pt x="1517" y="916"/>
                    <a:pt x="1517" y="916"/>
                  </a:cubicBezTo>
                  <a:cubicBezTo>
                    <a:pt x="1493" y="916"/>
                    <a:pt x="1493" y="916"/>
                    <a:pt x="1493" y="916"/>
                  </a:cubicBezTo>
                  <a:cubicBezTo>
                    <a:pt x="1493" y="887"/>
                    <a:pt x="1493" y="887"/>
                    <a:pt x="1493" y="887"/>
                  </a:cubicBezTo>
                  <a:cubicBezTo>
                    <a:pt x="1517" y="887"/>
                    <a:pt x="1517" y="887"/>
                    <a:pt x="1517" y="887"/>
                  </a:cubicBezTo>
                  <a:cubicBezTo>
                    <a:pt x="1517" y="851"/>
                    <a:pt x="1517" y="851"/>
                    <a:pt x="1517" y="851"/>
                  </a:cubicBezTo>
                  <a:cubicBezTo>
                    <a:pt x="1550" y="851"/>
                    <a:pt x="1550" y="851"/>
                    <a:pt x="1550" y="851"/>
                  </a:cubicBezTo>
                  <a:cubicBezTo>
                    <a:pt x="1550" y="887"/>
                    <a:pt x="1550" y="887"/>
                    <a:pt x="1550" y="887"/>
                  </a:cubicBezTo>
                  <a:cubicBezTo>
                    <a:pt x="1594" y="887"/>
                    <a:pt x="1594" y="887"/>
                    <a:pt x="1594" y="887"/>
                  </a:cubicBezTo>
                  <a:lnTo>
                    <a:pt x="1594" y="916"/>
                  </a:lnTo>
                  <a:close/>
                  <a:moveTo>
                    <a:pt x="1679" y="884"/>
                  </a:moveTo>
                  <a:cubicBezTo>
                    <a:pt x="1689" y="884"/>
                    <a:pt x="1697" y="885"/>
                    <a:pt x="1705" y="889"/>
                  </a:cubicBezTo>
                  <a:cubicBezTo>
                    <a:pt x="1714" y="892"/>
                    <a:pt x="1721" y="896"/>
                    <a:pt x="1726" y="902"/>
                  </a:cubicBezTo>
                  <a:cubicBezTo>
                    <a:pt x="1732" y="908"/>
                    <a:pt x="1737" y="914"/>
                    <a:pt x="1740" y="922"/>
                  </a:cubicBezTo>
                  <a:cubicBezTo>
                    <a:pt x="1743" y="930"/>
                    <a:pt x="1745" y="939"/>
                    <a:pt x="1745" y="948"/>
                  </a:cubicBezTo>
                  <a:cubicBezTo>
                    <a:pt x="1745" y="957"/>
                    <a:pt x="1743" y="965"/>
                    <a:pt x="1740" y="973"/>
                  </a:cubicBezTo>
                  <a:cubicBezTo>
                    <a:pt x="1737" y="981"/>
                    <a:pt x="1732" y="988"/>
                    <a:pt x="1726" y="993"/>
                  </a:cubicBezTo>
                  <a:cubicBezTo>
                    <a:pt x="1721" y="999"/>
                    <a:pt x="1714" y="1004"/>
                    <a:pt x="1705" y="1007"/>
                  </a:cubicBezTo>
                  <a:cubicBezTo>
                    <a:pt x="1697" y="1010"/>
                    <a:pt x="1689" y="1012"/>
                    <a:pt x="1679" y="1012"/>
                  </a:cubicBezTo>
                  <a:cubicBezTo>
                    <a:pt x="1670" y="1012"/>
                    <a:pt x="1661" y="1010"/>
                    <a:pt x="1653" y="1007"/>
                  </a:cubicBezTo>
                  <a:cubicBezTo>
                    <a:pt x="1645" y="1004"/>
                    <a:pt x="1638" y="999"/>
                    <a:pt x="1632" y="993"/>
                  </a:cubicBezTo>
                  <a:cubicBezTo>
                    <a:pt x="1626" y="988"/>
                    <a:pt x="1622" y="981"/>
                    <a:pt x="1618" y="973"/>
                  </a:cubicBezTo>
                  <a:cubicBezTo>
                    <a:pt x="1615" y="965"/>
                    <a:pt x="1614" y="957"/>
                    <a:pt x="1614" y="948"/>
                  </a:cubicBezTo>
                  <a:cubicBezTo>
                    <a:pt x="1614" y="939"/>
                    <a:pt x="1615" y="930"/>
                    <a:pt x="1618" y="922"/>
                  </a:cubicBezTo>
                  <a:cubicBezTo>
                    <a:pt x="1622" y="914"/>
                    <a:pt x="1626" y="908"/>
                    <a:pt x="1632" y="902"/>
                  </a:cubicBezTo>
                  <a:cubicBezTo>
                    <a:pt x="1638" y="896"/>
                    <a:pt x="1645" y="892"/>
                    <a:pt x="1653" y="889"/>
                  </a:cubicBezTo>
                  <a:cubicBezTo>
                    <a:pt x="1661" y="885"/>
                    <a:pt x="1670" y="884"/>
                    <a:pt x="1679" y="884"/>
                  </a:cubicBezTo>
                  <a:close/>
                  <a:moveTo>
                    <a:pt x="1872" y="1009"/>
                  </a:moveTo>
                  <a:cubicBezTo>
                    <a:pt x="1837" y="1009"/>
                    <a:pt x="1837" y="1009"/>
                    <a:pt x="1837" y="1009"/>
                  </a:cubicBezTo>
                  <a:cubicBezTo>
                    <a:pt x="1837" y="833"/>
                    <a:pt x="1837" y="833"/>
                    <a:pt x="1837" y="833"/>
                  </a:cubicBezTo>
                  <a:cubicBezTo>
                    <a:pt x="1872" y="833"/>
                    <a:pt x="1872" y="833"/>
                    <a:pt x="1872" y="833"/>
                  </a:cubicBezTo>
                  <a:lnTo>
                    <a:pt x="1872" y="1009"/>
                  </a:lnTo>
                  <a:close/>
                  <a:moveTo>
                    <a:pt x="1977" y="884"/>
                  </a:moveTo>
                  <a:cubicBezTo>
                    <a:pt x="1983" y="884"/>
                    <a:pt x="1990" y="885"/>
                    <a:pt x="1996" y="887"/>
                  </a:cubicBezTo>
                  <a:cubicBezTo>
                    <a:pt x="2001" y="889"/>
                    <a:pt x="2006" y="893"/>
                    <a:pt x="2011" y="897"/>
                  </a:cubicBezTo>
                  <a:cubicBezTo>
                    <a:pt x="2015" y="901"/>
                    <a:pt x="2018" y="906"/>
                    <a:pt x="2020" y="912"/>
                  </a:cubicBezTo>
                  <a:cubicBezTo>
                    <a:pt x="2023" y="918"/>
                    <a:pt x="2024" y="924"/>
                    <a:pt x="2024" y="931"/>
                  </a:cubicBezTo>
                  <a:cubicBezTo>
                    <a:pt x="2024" y="1009"/>
                    <a:pt x="2024" y="1009"/>
                    <a:pt x="2024" y="1009"/>
                  </a:cubicBezTo>
                  <a:cubicBezTo>
                    <a:pt x="1991" y="1009"/>
                    <a:pt x="1991" y="1009"/>
                    <a:pt x="1991" y="1009"/>
                  </a:cubicBezTo>
                  <a:cubicBezTo>
                    <a:pt x="1991" y="942"/>
                    <a:pt x="1991" y="942"/>
                    <a:pt x="1991" y="942"/>
                  </a:cubicBezTo>
                  <a:cubicBezTo>
                    <a:pt x="1991" y="933"/>
                    <a:pt x="1989" y="926"/>
                    <a:pt x="1985" y="921"/>
                  </a:cubicBezTo>
                  <a:cubicBezTo>
                    <a:pt x="1981" y="917"/>
                    <a:pt x="1975" y="914"/>
                    <a:pt x="1967" y="914"/>
                  </a:cubicBezTo>
                  <a:cubicBezTo>
                    <a:pt x="1964" y="914"/>
                    <a:pt x="1961" y="915"/>
                    <a:pt x="1957" y="916"/>
                  </a:cubicBezTo>
                  <a:cubicBezTo>
                    <a:pt x="1954" y="917"/>
                    <a:pt x="1952" y="919"/>
                    <a:pt x="1949" y="921"/>
                  </a:cubicBezTo>
                  <a:cubicBezTo>
                    <a:pt x="1947" y="924"/>
                    <a:pt x="1945" y="926"/>
                    <a:pt x="1944" y="930"/>
                  </a:cubicBezTo>
                  <a:cubicBezTo>
                    <a:pt x="1942" y="933"/>
                    <a:pt x="1942" y="937"/>
                    <a:pt x="1942" y="942"/>
                  </a:cubicBezTo>
                  <a:cubicBezTo>
                    <a:pt x="1942" y="1009"/>
                    <a:pt x="1942" y="1009"/>
                    <a:pt x="1942" y="1009"/>
                  </a:cubicBezTo>
                  <a:cubicBezTo>
                    <a:pt x="1909" y="1009"/>
                    <a:pt x="1909" y="1009"/>
                    <a:pt x="1909" y="1009"/>
                  </a:cubicBezTo>
                  <a:cubicBezTo>
                    <a:pt x="1909" y="887"/>
                    <a:pt x="1909" y="887"/>
                    <a:pt x="1909" y="887"/>
                  </a:cubicBezTo>
                  <a:cubicBezTo>
                    <a:pt x="1941" y="887"/>
                    <a:pt x="1941" y="887"/>
                    <a:pt x="1941" y="887"/>
                  </a:cubicBezTo>
                  <a:cubicBezTo>
                    <a:pt x="1941" y="901"/>
                    <a:pt x="1941" y="901"/>
                    <a:pt x="1941" y="901"/>
                  </a:cubicBezTo>
                  <a:cubicBezTo>
                    <a:pt x="1945" y="895"/>
                    <a:pt x="1950" y="890"/>
                    <a:pt x="1957" y="888"/>
                  </a:cubicBezTo>
                  <a:cubicBezTo>
                    <a:pt x="1963" y="885"/>
                    <a:pt x="1970" y="884"/>
                    <a:pt x="1977" y="884"/>
                  </a:cubicBezTo>
                  <a:close/>
                  <a:moveTo>
                    <a:pt x="2144" y="921"/>
                  </a:moveTo>
                  <a:cubicBezTo>
                    <a:pt x="2142" y="920"/>
                    <a:pt x="2139" y="919"/>
                    <a:pt x="2136" y="917"/>
                  </a:cubicBezTo>
                  <a:cubicBezTo>
                    <a:pt x="2133" y="916"/>
                    <a:pt x="2130" y="915"/>
                    <a:pt x="2127" y="914"/>
                  </a:cubicBezTo>
                  <a:cubicBezTo>
                    <a:pt x="2123" y="913"/>
                    <a:pt x="2120" y="912"/>
                    <a:pt x="2116" y="912"/>
                  </a:cubicBezTo>
                  <a:cubicBezTo>
                    <a:pt x="2113" y="911"/>
                    <a:pt x="2109" y="911"/>
                    <a:pt x="2106" y="911"/>
                  </a:cubicBezTo>
                  <a:cubicBezTo>
                    <a:pt x="2099" y="911"/>
                    <a:pt x="2095" y="912"/>
                    <a:pt x="2092" y="914"/>
                  </a:cubicBezTo>
                  <a:cubicBezTo>
                    <a:pt x="2089" y="916"/>
                    <a:pt x="2087" y="919"/>
                    <a:pt x="2087" y="922"/>
                  </a:cubicBezTo>
                  <a:cubicBezTo>
                    <a:pt x="2087" y="924"/>
                    <a:pt x="2087" y="925"/>
                    <a:pt x="2089" y="926"/>
                  </a:cubicBezTo>
                  <a:cubicBezTo>
                    <a:pt x="2090" y="928"/>
                    <a:pt x="2091" y="929"/>
                    <a:pt x="2093" y="929"/>
                  </a:cubicBezTo>
                  <a:cubicBezTo>
                    <a:pt x="2095" y="930"/>
                    <a:pt x="2097" y="931"/>
                    <a:pt x="2099" y="931"/>
                  </a:cubicBezTo>
                  <a:cubicBezTo>
                    <a:pt x="2101" y="932"/>
                    <a:pt x="2104" y="932"/>
                    <a:pt x="2107" y="932"/>
                  </a:cubicBezTo>
                  <a:cubicBezTo>
                    <a:pt x="2118" y="934"/>
                    <a:pt x="2118" y="934"/>
                    <a:pt x="2118" y="934"/>
                  </a:cubicBezTo>
                  <a:cubicBezTo>
                    <a:pt x="2131" y="936"/>
                    <a:pt x="2141" y="940"/>
                    <a:pt x="2148" y="946"/>
                  </a:cubicBezTo>
                  <a:cubicBezTo>
                    <a:pt x="2155" y="952"/>
                    <a:pt x="2159" y="960"/>
                    <a:pt x="2159" y="970"/>
                  </a:cubicBezTo>
                  <a:cubicBezTo>
                    <a:pt x="2159" y="977"/>
                    <a:pt x="2157" y="982"/>
                    <a:pt x="2155" y="988"/>
                  </a:cubicBezTo>
                  <a:cubicBezTo>
                    <a:pt x="2152" y="993"/>
                    <a:pt x="2149" y="997"/>
                    <a:pt x="2144" y="1001"/>
                  </a:cubicBezTo>
                  <a:cubicBezTo>
                    <a:pt x="2139" y="1004"/>
                    <a:pt x="2133" y="1007"/>
                    <a:pt x="2126" y="1009"/>
                  </a:cubicBezTo>
                  <a:cubicBezTo>
                    <a:pt x="2119" y="1011"/>
                    <a:pt x="2112" y="1012"/>
                    <a:pt x="2103" y="1012"/>
                  </a:cubicBezTo>
                  <a:cubicBezTo>
                    <a:pt x="2099" y="1012"/>
                    <a:pt x="2094" y="1012"/>
                    <a:pt x="2090" y="1011"/>
                  </a:cubicBezTo>
                  <a:cubicBezTo>
                    <a:pt x="2085" y="1011"/>
                    <a:pt x="2080" y="1010"/>
                    <a:pt x="2075" y="1009"/>
                  </a:cubicBezTo>
                  <a:cubicBezTo>
                    <a:pt x="2071" y="1008"/>
                    <a:pt x="2066" y="1006"/>
                    <a:pt x="2061" y="1004"/>
                  </a:cubicBezTo>
                  <a:cubicBezTo>
                    <a:pt x="2057" y="1003"/>
                    <a:pt x="2053" y="1000"/>
                    <a:pt x="2049" y="997"/>
                  </a:cubicBezTo>
                  <a:cubicBezTo>
                    <a:pt x="2062" y="973"/>
                    <a:pt x="2062" y="973"/>
                    <a:pt x="2062" y="973"/>
                  </a:cubicBezTo>
                  <a:cubicBezTo>
                    <a:pt x="2064" y="974"/>
                    <a:pt x="2067" y="976"/>
                    <a:pt x="2070" y="977"/>
                  </a:cubicBezTo>
                  <a:cubicBezTo>
                    <a:pt x="2073" y="979"/>
                    <a:pt x="2076" y="980"/>
                    <a:pt x="2079" y="981"/>
                  </a:cubicBezTo>
                  <a:cubicBezTo>
                    <a:pt x="2083" y="982"/>
                    <a:pt x="2086" y="983"/>
                    <a:pt x="2090" y="984"/>
                  </a:cubicBezTo>
                  <a:cubicBezTo>
                    <a:pt x="2094" y="984"/>
                    <a:pt x="2098" y="985"/>
                    <a:pt x="2103" y="985"/>
                  </a:cubicBezTo>
                  <a:cubicBezTo>
                    <a:pt x="2111" y="985"/>
                    <a:pt x="2116" y="984"/>
                    <a:pt x="2120" y="981"/>
                  </a:cubicBezTo>
                  <a:cubicBezTo>
                    <a:pt x="2124" y="979"/>
                    <a:pt x="2126" y="977"/>
                    <a:pt x="2126" y="973"/>
                  </a:cubicBezTo>
                  <a:cubicBezTo>
                    <a:pt x="2126" y="970"/>
                    <a:pt x="2124" y="968"/>
                    <a:pt x="2121" y="966"/>
                  </a:cubicBezTo>
                  <a:cubicBezTo>
                    <a:pt x="2118" y="964"/>
                    <a:pt x="2112" y="963"/>
                    <a:pt x="2105" y="962"/>
                  </a:cubicBezTo>
                  <a:cubicBezTo>
                    <a:pt x="2095" y="961"/>
                    <a:pt x="2095" y="961"/>
                    <a:pt x="2095" y="961"/>
                  </a:cubicBezTo>
                  <a:cubicBezTo>
                    <a:pt x="2067" y="957"/>
                    <a:pt x="2053" y="944"/>
                    <a:pt x="2053" y="924"/>
                  </a:cubicBezTo>
                  <a:cubicBezTo>
                    <a:pt x="2053" y="917"/>
                    <a:pt x="2055" y="912"/>
                    <a:pt x="2057" y="907"/>
                  </a:cubicBezTo>
                  <a:cubicBezTo>
                    <a:pt x="2059" y="902"/>
                    <a:pt x="2063" y="898"/>
                    <a:pt x="2067" y="894"/>
                  </a:cubicBezTo>
                  <a:cubicBezTo>
                    <a:pt x="2071" y="891"/>
                    <a:pt x="2077" y="888"/>
                    <a:pt x="2083" y="887"/>
                  </a:cubicBezTo>
                  <a:cubicBezTo>
                    <a:pt x="2089" y="885"/>
                    <a:pt x="2097" y="884"/>
                    <a:pt x="2105" y="884"/>
                  </a:cubicBezTo>
                  <a:cubicBezTo>
                    <a:pt x="2110" y="884"/>
                    <a:pt x="2114" y="884"/>
                    <a:pt x="2119" y="885"/>
                  </a:cubicBezTo>
                  <a:cubicBezTo>
                    <a:pt x="2123" y="885"/>
                    <a:pt x="2127" y="886"/>
                    <a:pt x="2131" y="887"/>
                  </a:cubicBezTo>
                  <a:cubicBezTo>
                    <a:pt x="2135" y="888"/>
                    <a:pt x="2140" y="889"/>
                    <a:pt x="2144" y="890"/>
                  </a:cubicBezTo>
                  <a:cubicBezTo>
                    <a:pt x="2147" y="892"/>
                    <a:pt x="2151" y="893"/>
                    <a:pt x="2156" y="895"/>
                  </a:cubicBezTo>
                  <a:lnTo>
                    <a:pt x="2144" y="921"/>
                  </a:lnTo>
                  <a:close/>
                  <a:moveTo>
                    <a:pt x="2201" y="826"/>
                  </a:moveTo>
                  <a:cubicBezTo>
                    <a:pt x="2204" y="826"/>
                    <a:pt x="2206" y="827"/>
                    <a:pt x="2209" y="828"/>
                  </a:cubicBezTo>
                  <a:cubicBezTo>
                    <a:pt x="2211" y="829"/>
                    <a:pt x="2214" y="830"/>
                    <a:pt x="2216" y="832"/>
                  </a:cubicBezTo>
                  <a:cubicBezTo>
                    <a:pt x="2217" y="834"/>
                    <a:pt x="2219" y="836"/>
                    <a:pt x="2220" y="839"/>
                  </a:cubicBezTo>
                  <a:cubicBezTo>
                    <a:pt x="2221" y="842"/>
                    <a:pt x="2222" y="844"/>
                    <a:pt x="2222" y="847"/>
                  </a:cubicBezTo>
                  <a:cubicBezTo>
                    <a:pt x="2222" y="850"/>
                    <a:pt x="2221" y="853"/>
                    <a:pt x="2220" y="855"/>
                  </a:cubicBezTo>
                  <a:cubicBezTo>
                    <a:pt x="2219" y="858"/>
                    <a:pt x="2217" y="860"/>
                    <a:pt x="2216" y="862"/>
                  </a:cubicBezTo>
                  <a:cubicBezTo>
                    <a:pt x="2214" y="864"/>
                    <a:pt x="2211" y="865"/>
                    <a:pt x="2209" y="866"/>
                  </a:cubicBezTo>
                  <a:cubicBezTo>
                    <a:pt x="2206" y="868"/>
                    <a:pt x="2204" y="868"/>
                    <a:pt x="2201" y="868"/>
                  </a:cubicBezTo>
                  <a:cubicBezTo>
                    <a:pt x="2198" y="868"/>
                    <a:pt x="2195" y="868"/>
                    <a:pt x="2192" y="866"/>
                  </a:cubicBezTo>
                  <a:cubicBezTo>
                    <a:pt x="2190" y="865"/>
                    <a:pt x="2188" y="864"/>
                    <a:pt x="2186" y="862"/>
                  </a:cubicBezTo>
                  <a:cubicBezTo>
                    <a:pt x="2184" y="860"/>
                    <a:pt x="2182" y="858"/>
                    <a:pt x="2181" y="855"/>
                  </a:cubicBezTo>
                  <a:cubicBezTo>
                    <a:pt x="2180" y="853"/>
                    <a:pt x="2180" y="850"/>
                    <a:pt x="2180" y="847"/>
                  </a:cubicBezTo>
                  <a:cubicBezTo>
                    <a:pt x="2180" y="844"/>
                    <a:pt x="2180" y="842"/>
                    <a:pt x="2181" y="839"/>
                  </a:cubicBezTo>
                  <a:cubicBezTo>
                    <a:pt x="2182" y="836"/>
                    <a:pt x="2184" y="834"/>
                    <a:pt x="2186" y="832"/>
                  </a:cubicBezTo>
                  <a:cubicBezTo>
                    <a:pt x="2188" y="830"/>
                    <a:pt x="2190" y="829"/>
                    <a:pt x="2192" y="828"/>
                  </a:cubicBezTo>
                  <a:cubicBezTo>
                    <a:pt x="2195" y="827"/>
                    <a:pt x="2198" y="826"/>
                    <a:pt x="2201" y="826"/>
                  </a:cubicBezTo>
                  <a:close/>
                  <a:moveTo>
                    <a:pt x="2217" y="1009"/>
                  </a:moveTo>
                  <a:cubicBezTo>
                    <a:pt x="2184" y="1009"/>
                    <a:pt x="2184" y="1009"/>
                    <a:pt x="2184" y="1009"/>
                  </a:cubicBezTo>
                  <a:cubicBezTo>
                    <a:pt x="2184" y="887"/>
                    <a:pt x="2184" y="887"/>
                    <a:pt x="2184" y="887"/>
                  </a:cubicBezTo>
                  <a:cubicBezTo>
                    <a:pt x="2217" y="887"/>
                    <a:pt x="2217" y="887"/>
                    <a:pt x="2217" y="887"/>
                  </a:cubicBezTo>
                  <a:lnTo>
                    <a:pt x="2217" y="1009"/>
                  </a:lnTo>
                  <a:close/>
                  <a:moveTo>
                    <a:pt x="2300" y="884"/>
                  </a:moveTo>
                  <a:cubicBezTo>
                    <a:pt x="2309" y="884"/>
                    <a:pt x="2316" y="885"/>
                    <a:pt x="2322" y="888"/>
                  </a:cubicBezTo>
                  <a:cubicBezTo>
                    <a:pt x="2328" y="891"/>
                    <a:pt x="2334" y="895"/>
                    <a:pt x="2338" y="901"/>
                  </a:cubicBezTo>
                  <a:cubicBezTo>
                    <a:pt x="2338" y="887"/>
                    <a:pt x="2338" y="887"/>
                    <a:pt x="2338" y="887"/>
                  </a:cubicBezTo>
                  <a:cubicBezTo>
                    <a:pt x="2370" y="887"/>
                    <a:pt x="2370" y="887"/>
                    <a:pt x="2370" y="887"/>
                  </a:cubicBezTo>
                  <a:cubicBezTo>
                    <a:pt x="2370" y="999"/>
                    <a:pt x="2370" y="999"/>
                    <a:pt x="2370" y="999"/>
                  </a:cubicBezTo>
                  <a:cubicBezTo>
                    <a:pt x="2370" y="1008"/>
                    <a:pt x="2368" y="1017"/>
                    <a:pt x="2365" y="1025"/>
                  </a:cubicBezTo>
                  <a:cubicBezTo>
                    <a:pt x="2362" y="1033"/>
                    <a:pt x="2358" y="1039"/>
                    <a:pt x="2352" y="1045"/>
                  </a:cubicBezTo>
                  <a:cubicBezTo>
                    <a:pt x="2346" y="1050"/>
                    <a:pt x="2339" y="1054"/>
                    <a:pt x="2331" y="1057"/>
                  </a:cubicBezTo>
                  <a:cubicBezTo>
                    <a:pt x="2323" y="1060"/>
                    <a:pt x="2314" y="1061"/>
                    <a:pt x="2304" y="1061"/>
                  </a:cubicBezTo>
                  <a:cubicBezTo>
                    <a:pt x="2299" y="1061"/>
                    <a:pt x="2295" y="1061"/>
                    <a:pt x="2290" y="1060"/>
                  </a:cubicBezTo>
                  <a:cubicBezTo>
                    <a:pt x="2285" y="1060"/>
                    <a:pt x="2280" y="1059"/>
                    <a:pt x="2276" y="1057"/>
                  </a:cubicBezTo>
                  <a:cubicBezTo>
                    <a:pt x="2271" y="1056"/>
                    <a:pt x="2267" y="1055"/>
                    <a:pt x="2262" y="1053"/>
                  </a:cubicBezTo>
                  <a:cubicBezTo>
                    <a:pt x="2258" y="1051"/>
                    <a:pt x="2254" y="1049"/>
                    <a:pt x="2251" y="1047"/>
                  </a:cubicBezTo>
                  <a:cubicBezTo>
                    <a:pt x="2263" y="1020"/>
                    <a:pt x="2263" y="1020"/>
                    <a:pt x="2263" y="1020"/>
                  </a:cubicBezTo>
                  <a:cubicBezTo>
                    <a:pt x="2269" y="1024"/>
                    <a:pt x="2275" y="1027"/>
                    <a:pt x="2282" y="1029"/>
                  </a:cubicBezTo>
                  <a:cubicBezTo>
                    <a:pt x="2288" y="1031"/>
                    <a:pt x="2295" y="1032"/>
                    <a:pt x="2303" y="1032"/>
                  </a:cubicBezTo>
                  <a:cubicBezTo>
                    <a:pt x="2308" y="1032"/>
                    <a:pt x="2313" y="1032"/>
                    <a:pt x="2317" y="1030"/>
                  </a:cubicBezTo>
                  <a:cubicBezTo>
                    <a:pt x="2321" y="1029"/>
                    <a:pt x="2325" y="1027"/>
                    <a:pt x="2328" y="1024"/>
                  </a:cubicBezTo>
                  <a:cubicBezTo>
                    <a:pt x="2331" y="1021"/>
                    <a:pt x="2333" y="1018"/>
                    <a:pt x="2335" y="1014"/>
                  </a:cubicBezTo>
                  <a:cubicBezTo>
                    <a:pt x="2337" y="1010"/>
                    <a:pt x="2337" y="1005"/>
                    <a:pt x="2337" y="1000"/>
                  </a:cubicBezTo>
                  <a:cubicBezTo>
                    <a:pt x="2337" y="991"/>
                    <a:pt x="2337" y="991"/>
                    <a:pt x="2337" y="991"/>
                  </a:cubicBezTo>
                  <a:cubicBezTo>
                    <a:pt x="2333" y="997"/>
                    <a:pt x="2328" y="1001"/>
                    <a:pt x="2322" y="1003"/>
                  </a:cubicBezTo>
                  <a:cubicBezTo>
                    <a:pt x="2316" y="1006"/>
                    <a:pt x="2309" y="1008"/>
                    <a:pt x="2300" y="1008"/>
                  </a:cubicBezTo>
                  <a:cubicBezTo>
                    <a:pt x="2293" y="1008"/>
                    <a:pt x="2286" y="1006"/>
                    <a:pt x="2279" y="1003"/>
                  </a:cubicBezTo>
                  <a:cubicBezTo>
                    <a:pt x="2272" y="1000"/>
                    <a:pt x="2266" y="996"/>
                    <a:pt x="2261" y="991"/>
                  </a:cubicBezTo>
                  <a:cubicBezTo>
                    <a:pt x="2256" y="985"/>
                    <a:pt x="2252" y="979"/>
                    <a:pt x="2249" y="971"/>
                  </a:cubicBezTo>
                  <a:cubicBezTo>
                    <a:pt x="2246" y="964"/>
                    <a:pt x="2244" y="955"/>
                    <a:pt x="2244" y="946"/>
                  </a:cubicBezTo>
                  <a:cubicBezTo>
                    <a:pt x="2244" y="936"/>
                    <a:pt x="2246" y="928"/>
                    <a:pt x="2249" y="920"/>
                  </a:cubicBezTo>
                  <a:cubicBezTo>
                    <a:pt x="2252" y="913"/>
                    <a:pt x="2256" y="906"/>
                    <a:pt x="2261" y="901"/>
                  </a:cubicBezTo>
                  <a:cubicBezTo>
                    <a:pt x="2266" y="895"/>
                    <a:pt x="2272" y="891"/>
                    <a:pt x="2279" y="888"/>
                  </a:cubicBezTo>
                  <a:cubicBezTo>
                    <a:pt x="2286" y="885"/>
                    <a:pt x="2293" y="884"/>
                    <a:pt x="2300" y="884"/>
                  </a:cubicBezTo>
                  <a:close/>
                  <a:moveTo>
                    <a:pt x="2437" y="900"/>
                  </a:moveTo>
                  <a:cubicBezTo>
                    <a:pt x="2441" y="894"/>
                    <a:pt x="2447" y="890"/>
                    <a:pt x="2453" y="887"/>
                  </a:cubicBezTo>
                  <a:cubicBezTo>
                    <a:pt x="2459" y="885"/>
                    <a:pt x="2465" y="884"/>
                    <a:pt x="2472" y="884"/>
                  </a:cubicBezTo>
                  <a:cubicBezTo>
                    <a:pt x="2479" y="884"/>
                    <a:pt x="2485" y="885"/>
                    <a:pt x="2491" y="887"/>
                  </a:cubicBezTo>
                  <a:cubicBezTo>
                    <a:pt x="2497" y="889"/>
                    <a:pt x="2502" y="893"/>
                    <a:pt x="2506" y="897"/>
                  </a:cubicBezTo>
                  <a:cubicBezTo>
                    <a:pt x="2510" y="901"/>
                    <a:pt x="2513" y="906"/>
                    <a:pt x="2516" y="912"/>
                  </a:cubicBezTo>
                  <a:cubicBezTo>
                    <a:pt x="2518" y="918"/>
                    <a:pt x="2519" y="924"/>
                    <a:pt x="2519" y="931"/>
                  </a:cubicBezTo>
                  <a:cubicBezTo>
                    <a:pt x="2519" y="1009"/>
                    <a:pt x="2519" y="1009"/>
                    <a:pt x="2519" y="1009"/>
                  </a:cubicBezTo>
                  <a:cubicBezTo>
                    <a:pt x="2486" y="1009"/>
                    <a:pt x="2486" y="1009"/>
                    <a:pt x="2486" y="1009"/>
                  </a:cubicBezTo>
                  <a:cubicBezTo>
                    <a:pt x="2486" y="942"/>
                    <a:pt x="2486" y="942"/>
                    <a:pt x="2486" y="942"/>
                  </a:cubicBezTo>
                  <a:cubicBezTo>
                    <a:pt x="2486" y="933"/>
                    <a:pt x="2484" y="926"/>
                    <a:pt x="2480" y="921"/>
                  </a:cubicBezTo>
                  <a:cubicBezTo>
                    <a:pt x="2476" y="917"/>
                    <a:pt x="2470" y="914"/>
                    <a:pt x="2463" y="914"/>
                  </a:cubicBezTo>
                  <a:cubicBezTo>
                    <a:pt x="2459" y="914"/>
                    <a:pt x="2456" y="915"/>
                    <a:pt x="2453" y="916"/>
                  </a:cubicBezTo>
                  <a:cubicBezTo>
                    <a:pt x="2450" y="917"/>
                    <a:pt x="2447" y="919"/>
                    <a:pt x="2445" y="921"/>
                  </a:cubicBezTo>
                  <a:cubicBezTo>
                    <a:pt x="2442" y="924"/>
                    <a:pt x="2440" y="926"/>
                    <a:pt x="2439" y="930"/>
                  </a:cubicBezTo>
                  <a:cubicBezTo>
                    <a:pt x="2438" y="933"/>
                    <a:pt x="2437" y="937"/>
                    <a:pt x="2437" y="942"/>
                  </a:cubicBezTo>
                  <a:cubicBezTo>
                    <a:pt x="2437" y="1009"/>
                    <a:pt x="2437" y="1009"/>
                    <a:pt x="2437" y="1009"/>
                  </a:cubicBezTo>
                  <a:cubicBezTo>
                    <a:pt x="2404" y="1009"/>
                    <a:pt x="2404" y="1009"/>
                    <a:pt x="2404" y="1009"/>
                  </a:cubicBezTo>
                  <a:cubicBezTo>
                    <a:pt x="2404" y="828"/>
                    <a:pt x="2404" y="828"/>
                    <a:pt x="2404" y="828"/>
                  </a:cubicBezTo>
                  <a:cubicBezTo>
                    <a:pt x="2437" y="828"/>
                    <a:pt x="2437" y="828"/>
                    <a:pt x="2437" y="828"/>
                  </a:cubicBezTo>
                  <a:lnTo>
                    <a:pt x="2437" y="900"/>
                  </a:lnTo>
                  <a:close/>
                  <a:moveTo>
                    <a:pt x="2640" y="916"/>
                  </a:moveTo>
                  <a:cubicBezTo>
                    <a:pt x="2596" y="916"/>
                    <a:pt x="2596" y="916"/>
                    <a:pt x="2596" y="916"/>
                  </a:cubicBezTo>
                  <a:cubicBezTo>
                    <a:pt x="2596" y="961"/>
                    <a:pt x="2596" y="961"/>
                    <a:pt x="2596" y="961"/>
                  </a:cubicBezTo>
                  <a:cubicBezTo>
                    <a:pt x="2596" y="964"/>
                    <a:pt x="2596" y="968"/>
                    <a:pt x="2597" y="970"/>
                  </a:cubicBezTo>
                  <a:cubicBezTo>
                    <a:pt x="2598" y="973"/>
                    <a:pt x="2599" y="975"/>
                    <a:pt x="2601" y="977"/>
                  </a:cubicBezTo>
                  <a:cubicBezTo>
                    <a:pt x="2603" y="978"/>
                    <a:pt x="2604" y="979"/>
                    <a:pt x="2607" y="980"/>
                  </a:cubicBezTo>
                  <a:cubicBezTo>
                    <a:pt x="2609" y="981"/>
                    <a:pt x="2611" y="981"/>
                    <a:pt x="2614" y="981"/>
                  </a:cubicBezTo>
                  <a:cubicBezTo>
                    <a:pt x="2618" y="981"/>
                    <a:pt x="2622" y="980"/>
                    <a:pt x="2626" y="979"/>
                  </a:cubicBezTo>
                  <a:cubicBezTo>
                    <a:pt x="2630" y="977"/>
                    <a:pt x="2633" y="975"/>
                    <a:pt x="2637" y="973"/>
                  </a:cubicBezTo>
                  <a:cubicBezTo>
                    <a:pt x="2649" y="999"/>
                    <a:pt x="2649" y="999"/>
                    <a:pt x="2649" y="999"/>
                  </a:cubicBezTo>
                  <a:cubicBezTo>
                    <a:pt x="2643" y="1003"/>
                    <a:pt x="2637" y="1006"/>
                    <a:pt x="2631" y="1008"/>
                  </a:cubicBezTo>
                  <a:cubicBezTo>
                    <a:pt x="2624" y="1011"/>
                    <a:pt x="2617" y="1012"/>
                    <a:pt x="2608" y="1012"/>
                  </a:cubicBezTo>
                  <a:cubicBezTo>
                    <a:pt x="2593" y="1012"/>
                    <a:pt x="2582" y="1008"/>
                    <a:pt x="2574" y="999"/>
                  </a:cubicBezTo>
                  <a:cubicBezTo>
                    <a:pt x="2567" y="991"/>
                    <a:pt x="2563" y="979"/>
                    <a:pt x="2563" y="963"/>
                  </a:cubicBezTo>
                  <a:cubicBezTo>
                    <a:pt x="2563" y="916"/>
                    <a:pt x="2563" y="916"/>
                    <a:pt x="2563" y="916"/>
                  </a:cubicBezTo>
                  <a:cubicBezTo>
                    <a:pt x="2539" y="916"/>
                    <a:pt x="2539" y="916"/>
                    <a:pt x="2539" y="916"/>
                  </a:cubicBezTo>
                  <a:cubicBezTo>
                    <a:pt x="2539" y="887"/>
                    <a:pt x="2539" y="887"/>
                    <a:pt x="2539" y="887"/>
                  </a:cubicBezTo>
                  <a:cubicBezTo>
                    <a:pt x="2563" y="887"/>
                    <a:pt x="2563" y="887"/>
                    <a:pt x="2563" y="887"/>
                  </a:cubicBezTo>
                  <a:cubicBezTo>
                    <a:pt x="2563" y="851"/>
                    <a:pt x="2563" y="851"/>
                    <a:pt x="2563" y="851"/>
                  </a:cubicBezTo>
                  <a:cubicBezTo>
                    <a:pt x="2596" y="851"/>
                    <a:pt x="2596" y="851"/>
                    <a:pt x="2596" y="851"/>
                  </a:cubicBezTo>
                  <a:cubicBezTo>
                    <a:pt x="2596" y="887"/>
                    <a:pt x="2596" y="887"/>
                    <a:pt x="2596" y="887"/>
                  </a:cubicBezTo>
                  <a:cubicBezTo>
                    <a:pt x="2640" y="887"/>
                    <a:pt x="2640" y="887"/>
                    <a:pt x="2640" y="887"/>
                  </a:cubicBezTo>
                  <a:lnTo>
                    <a:pt x="2640" y="916"/>
                  </a:lnTo>
                  <a:close/>
                  <a:moveTo>
                    <a:pt x="2459" y="350"/>
                  </a:moveTo>
                  <a:cubicBezTo>
                    <a:pt x="2485" y="376"/>
                    <a:pt x="2498" y="408"/>
                    <a:pt x="2498" y="445"/>
                  </a:cubicBezTo>
                  <a:cubicBezTo>
                    <a:pt x="2498" y="482"/>
                    <a:pt x="2485" y="514"/>
                    <a:pt x="2459" y="540"/>
                  </a:cubicBezTo>
                  <a:cubicBezTo>
                    <a:pt x="2432" y="566"/>
                    <a:pt x="2401" y="579"/>
                    <a:pt x="2364" y="579"/>
                  </a:cubicBezTo>
                  <a:cubicBezTo>
                    <a:pt x="2326" y="579"/>
                    <a:pt x="2295" y="566"/>
                    <a:pt x="2269" y="540"/>
                  </a:cubicBezTo>
                  <a:cubicBezTo>
                    <a:pt x="2242" y="514"/>
                    <a:pt x="2229" y="482"/>
                    <a:pt x="2229" y="445"/>
                  </a:cubicBezTo>
                  <a:cubicBezTo>
                    <a:pt x="2229" y="408"/>
                    <a:pt x="2242" y="376"/>
                    <a:pt x="2269" y="350"/>
                  </a:cubicBezTo>
                  <a:cubicBezTo>
                    <a:pt x="2295" y="324"/>
                    <a:pt x="2326" y="311"/>
                    <a:pt x="2364" y="311"/>
                  </a:cubicBezTo>
                  <a:cubicBezTo>
                    <a:pt x="2401" y="311"/>
                    <a:pt x="2432" y="324"/>
                    <a:pt x="2459" y="350"/>
                  </a:cubicBezTo>
                  <a:close/>
                  <a:moveTo>
                    <a:pt x="3097" y="350"/>
                  </a:moveTo>
                  <a:cubicBezTo>
                    <a:pt x="3123" y="376"/>
                    <a:pt x="3136" y="408"/>
                    <a:pt x="3136" y="445"/>
                  </a:cubicBezTo>
                  <a:cubicBezTo>
                    <a:pt x="3136" y="482"/>
                    <a:pt x="3123" y="514"/>
                    <a:pt x="3097" y="540"/>
                  </a:cubicBezTo>
                  <a:cubicBezTo>
                    <a:pt x="3070" y="566"/>
                    <a:pt x="3039" y="579"/>
                    <a:pt x="3002" y="579"/>
                  </a:cubicBezTo>
                  <a:cubicBezTo>
                    <a:pt x="2964" y="579"/>
                    <a:pt x="2933" y="566"/>
                    <a:pt x="2907" y="540"/>
                  </a:cubicBezTo>
                  <a:cubicBezTo>
                    <a:pt x="2880" y="514"/>
                    <a:pt x="2867" y="482"/>
                    <a:pt x="2867" y="445"/>
                  </a:cubicBezTo>
                  <a:cubicBezTo>
                    <a:pt x="2867" y="408"/>
                    <a:pt x="2880" y="376"/>
                    <a:pt x="2907" y="350"/>
                  </a:cubicBezTo>
                  <a:cubicBezTo>
                    <a:pt x="2933" y="324"/>
                    <a:pt x="2964" y="311"/>
                    <a:pt x="3002" y="311"/>
                  </a:cubicBezTo>
                  <a:cubicBezTo>
                    <a:pt x="3039" y="311"/>
                    <a:pt x="3070" y="324"/>
                    <a:pt x="3097" y="350"/>
                  </a:cubicBezTo>
                  <a:close/>
                  <a:moveTo>
                    <a:pt x="674" y="233"/>
                  </a:moveTo>
                  <a:cubicBezTo>
                    <a:pt x="717" y="280"/>
                    <a:pt x="738" y="337"/>
                    <a:pt x="738" y="404"/>
                  </a:cubicBezTo>
                  <a:cubicBezTo>
                    <a:pt x="738" y="713"/>
                    <a:pt x="738" y="713"/>
                    <a:pt x="738" y="713"/>
                  </a:cubicBezTo>
                  <a:cubicBezTo>
                    <a:pt x="590" y="713"/>
                    <a:pt x="590" y="713"/>
                    <a:pt x="590" y="713"/>
                  </a:cubicBezTo>
                  <a:cubicBezTo>
                    <a:pt x="590" y="404"/>
                    <a:pt x="590" y="404"/>
                    <a:pt x="590" y="404"/>
                  </a:cubicBezTo>
                  <a:cubicBezTo>
                    <a:pt x="590" y="378"/>
                    <a:pt x="581" y="356"/>
                    <a:pt x="562" y="338"/>
                  </a:cubicBezTo>
                  <a:cubicBezTo>
                    <a:pt x="544" y="320"/>
                    <a:pt x="522" y="311"/>
                    <a:pt x="496" y="311"/>
                  </a:cubicBezTo>
                  <a:cubicBezTo>
                    <a:pt x="470" y="311"/>
                    <a:pt x="448" y="320"/>
                    <a:pt x="430" y="338"/>
                  </a:cubicBezTo>
                  <a:cubicBezTo>
                    <a:pt x="412" y="356"/>
                    <a:pt x="403" y="378"/>
                    <a:pt x="403" y="404"/>
                  </a:cubicBezTo>
                  <a:cubicBezTo>
                    <a:pt x="403" y="713"/>
                    <a:pt x="403" y="713"/>
                    <a:pt x="403" y="713"/>
                  </a:cubicBezTo>
                  <a:cubicBezTo>
                    <a:pt x="254" y="713"/>
                    <a:pt x="254" y="713"/>
                    <a:pt x="254" y="713"/>
                  </a:cubicBezTo>
                  <a:cubicBezTo>
                    <a:pt x="254" y="177"/>
                    <a:pt x="254" y="177"/>
                    <a:pt x="254" y="177"/>
                  </a:cubicBezTo>
                  <a:cubicBezTo>
                    <a:pt x="403" y="177"/>
                    <a:pt x="403" y="177"/>
                    <a:pt x="403" y="177"/>
                  </a:cubicBezTo>
                  <a:cubicBezTo>
                    <a:pt x="403" y="205"/>
                    <a:pt x="403" y="205"/>
                    <a:pt x="403" y="205"/>
                  </a:cubicBezTo>
                  <a:cubicBezTo>
                    <a:pt x="433" y="177"/>
                    <a:pt x="471" y="162"/>
                    <a:pt x="517" y="162"/>
                  </a:cubicBezTo>
                  <a:cubicBezTo>
                    <a:pt x="580" y="162"/>
                    <a:pt x="632" y="186"/>
                    <a:pt x="674" y="233"/>
                  </a:cubicBezTo>
                  <a:close/>
                  <a:moveTo>
                    <a:pt x="0" y="0"/>
                  </a:moveTo>
                  <a:cubicBezTo>
                    <a:pt x="148" y="0"/>
                    <a:pt x="148" y="0"/>
                    <a:pt x="148" y="0"/>
                  </a:cubicBezTo>
                  <a:cubicBezTo>
                    <a:pt x="148" y="713"/>
                    <a:pt x="148" y="713"/>
                    <a:pt x="148" y="713"/>
                  </a:cubicBezTo>
                  <a:cubicBezTo>
                    <a:pt x="0" y="713"/>
                    <a:pt x="0" y="713"/>
                    <a:pt x="0" y="713"/>
                  </a:cubicBezTo>
                  <a:lnTo>
                    <a:pt x="0" y="0"/>
                  </a:lnTo>
                  <a:close/>
                  <a:moveTo>
                    <a:pt x="1011" y="177"/>
                  </a:moveTo>
                  <a:cubicBezTo>
                    <a:pt x="1082" y="177"/>
                    <a:pt x="1082" y="177"/>
                    <a:pt x="1082" y="177"/>
                  </a:cubicBezTo>
                  <a:cubicBezTo>
                    <a:pt x="1082" y="325"/>
                    <a:pt x="1082" y="325"/>
                    <a:pt x="1082" y="325"/>
                  </a:cubicBezTo>
                  <a:cubicBezTo>
                    <a:pt x="1011" y="325"/>
                    <a:pt x="1011" y="325"/>
                    <a:pt x="1011" y="325"/>
                  </a:cubicBezTo>
                  <a:cubicBezTo>
                    <a:pt x="1011" y="713"/>
                    <a:pt x="1011" y="713"/>
                    <a:pt x="1011" y="713"/>
                  </a:cubicBezTo>
                  <a:cubicBezTo>
                    <a:pt x="863" y="713"/>
                    <a:pt x="863" y="713"/>
                    <a:pt x="863" y="713"/>
                  </a:cubicBezTo>
                  <a:cubicBezTo>
                    <a:pt x="863" y="325"/>
                    <a:pt x="863" y="325"/>
                    <a:pt x="863" y="325"/>
                  </a:cubicBezTo>
                  <a:cubicBezTo>
                    <a:pt x="792" y="325"/>
                    <a:pt x="792" y="325"/>
                    <a:pt x="792" y="325"/>
                  </a:cubicBezTo>
                  <a:cubicBezTo>
                    <a:pt x="792" y="177"/>
                    <a:pt x="792" y="177"/>
                    <a:pt x="792" y="177"/>
                  </a:cubicBezTo>
                  <a:cubicBezTo>
                    <a:pt x="863" y="177"/>
                    <a:pt x="863" y="177"/>
                    <a:pt x="863" y="177"/>
                  </a:cubicBezTo>
                  <a:cubicBezTo>
                    <a:pt x="863" y="0"/>
                    <a:pt x="863" y="0"/>
                    <a:pt x="863" y="0"/>
                  </a:cubicBezTo>
                  <a:cubicBezTo>
                    <a:pt x="1011" y="0"/>
                    <a:pt x="1011" y="0"/>
                    <a:pt x="1011" y="0"/>
                  </a:cubicBezTo>
                  <a:lnTo>
                    <a:pt x="1011" y="177"/>
                  </a:lnTo>
                  <a:close/>
                  <a:moveTo>
                    <a:pt x="1300" y="205"/>
                  </a:moveTo>
                  <a:cubicBezTo>
                    <a:pt x="1331" y="177"/>
                    <a:pt x="1370" y="162"/>
                    <a:pt x="1418" y="162"/>
                  </a:cubicBezTo>
                  <a:cubicBezTo>
                    <a:pt x="1418" y="311"/>
                    <a:pt x="1418" y="311"/>
                    <a:pt x="1418" y="311"/>
                  </a:cubicBezTo>
                  <a:cubicBezTo>
                    <a:pt x="1394" y="311"/>
                    <a:pt x="1394" y="311"/>
                    <a:pt x="1394" y="311"/>
                  </a:cubicBezTo>
                  <a:cubicBezTo>
                    <a:pt x="1368" y="311"/>
                    <a:pt x="1346" y="320"/>
                    <a:pt x="1328" y="338"/>
                  </a:cubicBezTo>
                  <a:cubicBezTo>
                    <a:pt x="1310" y="356"/>
                    <a:pt x="1300" y="378"/>
                    <a:pt x="1300" y="404"/>
                  </a:cubicBezTo>
                  <a:cubicBezTo>
                    <a:pt x="1300" y="713"/>
                    <a:pt x="1300" y="713"/>
                    <a:pt x="1300" y="713"/>
                  </a:cubicBezTo>
                  <a:cubicBezTo>
                    <a:pt x="1152" y="713"/>
                    <a:pt x="1152" y="713"/>
                    <a:pt x="1152" y="713"/>
                  </a:cubicBezTo>
                  <a:cubicBezTo>
                    <a:pt x="1152" y="177"/>
                    <a:pt x="1152" y="177"/>
                    <a:pt x="1152" y="177"/>
                  </a:cubicBezTo>
                  <a:cubicBezTo>
                    <a:pt x="1300" y="177"/>
                    <a:pt x="1300" y="177"/>
                    <a:pt x="1300" y="177"/>
                  </a:cubicBezTo>
                  <a:lnTo>
                    <a:pt x="1300" y="205"/>
                  </a:lnTo>
                  <a:close/>
                  <a:moveTo>
                    <a:pt x="378" y="914"/>
                  </a:moveTo>
                  <a:cubicBezTo>
                    <a:pt x="374" y="914"/>
                    <a:pt x="369" y="915"/>
                    <a:pt x="365" y="917"/>
                  </a:cubicBezTo>
                  <a:cubicBezTo>
                    <a:pt x="362" y="918"/>
                    <a:pt x="358" y="921"/>
                    <a:pt x="355" y="924"/>
                  </a:cubicBezTo>
                  <a:cubicBezTo>
                    <a:pt x="352" y="927"/>
                    <a:pt x="350" y="930"/>
                    <a:pt x="348" y="934"/>
                  </a:cubicBezTo>
                  <a:cubicBezTo>
                    <a:pt x="347" y="938"/>
                    <a:pt x="346" y="943"/>
                    <a:pt x="346" y="948"/>
                  </a:cubicBezTo>
                  <a:cubicBezTo>
                    <a:pt x="346" y="953"/>
                    <a:pt x="347" y="957"/>
                    <a:pt x="348" y="961"/>
                  </a:cubicBezTo>
                  <a:cubicBezTo>
                    <a:pt x="350" y="965"/>
                    <a:pt x="352" y="969"/>
                    <a:pt x="355" y="972"/>
                  </a:cubicBezTo>
                  <a:cubicBezTo>
                    <a:pt x="358" y="975"/>
                    <a:pt x="362" y="977"/>
                    <a:pt x="365" y="979"/>
                  </a:cubicBezTo>
                  <a:cubicBezTo>
                    <a:pt x="369" y="980"/>
                    <a:pt x="374" y="981"/>
                    <a:pt x="378" y="981"/>
                  </a:cubicBezTo>
                  <a:cubicBezTo>
                    <a:pt x="383" y="981"/>
                    <a:pt x="387" y="980"/>
                    <a:pt x="391" y="979"/>
                  </a:cubicBezTo>
                  <a:cubicBezTo>
                    <a:pt x="395" y="977"/>
                    <a:pt x="399" y="975"/>
                    <a:pt x="401" y="972"/>
                  </a:cubicBezTo>
                  <a:cubicBezTo>
                    <a:pt x="404" y="969"/>
                    <a:pt x="407" y="965"/>
                    <a:pt x="408" y="961"/>
                  </a:cubicBezTo>
                  <a:cubicBezTo>
                    <a:pt x="410" y="957"/>
                    <a:pt x="411" y="953"/>
                    <a:pt x="411" y="948"/>
                  </a:cubicBezTo>
                  <a:cubicBezTo>
                    <a:pt x="411" y="943"/>
                    <a:pt x="410" y="938"/>
                    <a:pt x="408" y="934"/>
                  </a:cubicBezTo>
                  <a:cubicBezTo>
                    <a:pt x="407" y="930"/>
                    <a:pt x="404" y="927"/>
                    <a:pt x="401" y="924"/>
                  </a:cubicBezTo>
                  <a:cubicBezTo>
                    <a:pt x="399" y="921"/>
                    <a:pt x="395" y="918"/>
                    <a:pt x="391" y="917"/>
                  </a:cubicBezTo>
                  <a:cubicBezTo>
                    <a:pt x="387" y="915"/>
                    <a:pt x="383" y="914"/>
                    <a:pt x="378" y="914"/>
                  </a:cubicBezTo>
                  <a:close/>
                  <a:moveTo>
                    <a:pt x="864" y="914"/>
                  </a:moveTo>
                  <a:cubicBezTo>
                    <a:pt x="859" y="914"/>
                    <a:pt x="855" y="915"/>
                    <a:pt x="851" y="917"/>
                  </a:cubicBezTo>
                  <a:cubicBezTo>
                    <a:pt x="847" y="919"/>
                    <a:pt x="844" y="921"/>
                    <a:pt x="841" y="924"/>
                  </a:cubicBezTo>
                  <a:cubicBezTo>
                    <a:pt x="838" y="927"/>
                    <a:pt x="836" y="931"/>
                    <a:pt x="835" y="935"/>
                  </a:cubicBezTo>
                  <a:cubicBezTo>
                    <a:pt x="833" y="939"/>
                    <a:pt x="833" y="943"/>
                    <a:pt x="833" y="948"/>
                  </a:cubicBezTo>
                  <a:cubicBezTo>
                    <a:pt x="833" y="952"/>
                    <a:pt x="833" y="957"/>
                    <a:pt x="835" y="961"/>
                  </a:cubicBezTo>
                  <a:cubicBezTo>
                    <a:pt x="836" y="965"/>
                    <a:pt x="838" y="968"/>
                    <a:pt x="841" y="971"/>
                  </a:cubicBezTo>
                  <a:cubicBezTo>
                    <a:pt x="844" y="974"/>
                    <a:pt x="847" y="977"/>
                    <a:pt x="851" y="979"/>
                  </a:cubicBezTo>
                  <a:cubicBezTo>
                    <a:pt x="855" y="980"/>
                    <a:pt x="859" y="981"/>
                    <a:pt x="864" y="981"/>
                  </a:cubicBezTo>
                  <a:cubicBezTo>
                    <a:pt x="869" y="981"/>
                    <a:pt x="873" y="980"/>
                    <a:pt x="877" y="979"/>
                  </a:cubicBezTo>
                  <a:cubicBezTo>
                    <a:pt x="881" y="977"/>
                    <a:pt x="884" y="975"/>
                    <a:pt x="887" y="972"/>
                  </a:cubicBezTo>
                  <a:cubicBezTo>
                    <a:pt x="890" y="969"/>
                    <a:pt x="892" y="965"/>
                    <a:pt x="893" y="961"/>
                  </a:cubicBezTo>
                  <a:cubicBezTo>
                    <a:pt x="895" y="957"/>
                    <a:pt x="895" y="953"/>
                    <a:pt x="895" y="948"/>
                  </a:cubicBezTo>
                  <a:cubicBezTo>
                    <a:pt x="895" y="943"/>
                    <a:pt x="895" y="939"/>
                    <a:pt x="893" y="934"/>
                  </a:cubicBezTo>
                  <a:cubicBezTo>
                    <a:pt x="892" y="930"/>
                    <a:pt x="890" y="927"/>
                    <a:pt x="887" y="924"/>
                  </a:cubicBezTo>
                  <a:cubicBezTo>
                    <a:pt x="884" y="921"/>
                    <a:pt x="881" y="918"/>
                    <a:pt x="877" y="917"/>
                  </a:cubicBezTo>
                  <a:cubicBezTo>
                    <a:pt x="873" y="915"/>
                    <a:pt x="869" y="914"/>
                    <a:pt x="864" y="914"/>
                  </a:cubicBezTo>
                  <a:close/>
                  <a:moveTo>
                    <a:pt x="1203" y="914"/>
                  </a:moveTo>
                  <a:cubicBezTo>
                    <a:pt x="1199" y="914"/>
                    <a:pt x="1194" y="915"/>
                    <a:pt x="1190" y="917"/>
                  </a:cubicBezTo>
                  <a:cubicBezTo>
                    <a:pt x="1187" y="918"/>
                    <a:pt x="1183" y="921"/>
                    <a:pt x="1180" y="924"/>
                  </a:cubicBezTo>
                  <a:cubicBezTo>
                    <a:pt x="1177" y="927"/>
                    <a:pt x="1175" y="930"/>
                    <a:pt x="1173" y="934"/>
                  </a:cubicBezTo>
                  <a:cubicBezTo>
                    <a:pt x="1172" y="938"/>
                    <a:pt x="1171" y="943"/>
                    <a:pt x="1171" y="948"/>
                  </a:cubicBezTo>
                  <a:cubicBezTo>
                    <a:pt x="1171" y="953"/>
                    <a:pt x="1172" y="957"/>
                    <a:pt x="1173" y="961"/>
                  </a:cubicBezTo>
                  <a:cubicBezTo>
                    <a:pt x="1175" y="965"/>
                    <a:pt x="1177" y="969"/>
                    <a:pt x="1180" y="972"/>
                  </a:cubicBezTo>
                  <a:cubicBezTo>
                    <a:pt x="1183" y="975"/>
                    <a:pt x="1187" y="977"/>
                    <a:pt x="1190" y="979"/>
                  </a:cubicBezTo>
                  <a:cubicBezTo>
                    <a:pt x="1194" y="980"/>
                    <a:pt x="1199" y="981"/>
                    <a:pt x="1203" y="981"/>
                  </a:cubicBezTo>
                  <a:cubicBezTo>
                    <a:pt x="1208" y="981"/>
                    <a:pt x="1212" y="980"/>
                    <a:pt x="1216" y="979"/>
                  </a:cubicBezTo>
                  <a:cubicBezTo>
                    <a:pt x="1220" y="977"/>
                    <a:pt x="1224" y="975"/>
                    <a:pt x="1226" y="972"/>
                  </a:cubicBezTo>
                  <a:cubicBezTo>
                    <a:pt x="1229" y="969"/>
                    <a:pt x="1232" y="965"/>
                    <a:pt x="1233" y="961"/>
                  </a:cubicBezTo>
                  <a:cubicBezTo>
                    <a:pt x="1235" y="957"/>
                    <a:pt x="1236" y="953"/>
                    <a:pt x="1236" y="948"/>
                  </a:cubicBezTo>
                  <a:cubicBezTo>
                    <a:pt x="1236" y="943"/>
                    <a:pt x="1235" y="938"/>
                    <a:pt x="1233" y="934"/>
                  </a:cubicBezTo>
                  <a:cubicBezTo>
                    <a:pt x="1232" y="930"/>
                    <a:pt x="1229" y="927"/>
                    <a:pt x="1226" y="924"/>
                  </a:cubicBezTo>
                  <a:cubicBezTo>
                    <a:pt x="1224" y="921"/>
                    <a:pt x="1220" y="918"/>
                    <a:pt x="1216" y="917"/>
                  </a:cubicBezTo>
                  <a:cubicBezTo>
                    <a:pt x="1212" y="915"/>
                    <a:pt x="1208" y="914"/>
                    <a:pt x="1203" y="914"/>
                  </a:cubicBezTo>
                  <a:close/>
                  <a:moveTo>
                    <a:pt x="1679" y="914"/>
                  </a:moveTo>
                  <a:cubicBezTo>
                    <a:pt x="1675" y="914"/>
                    <a:pt x="1670" y="915"/>
                    <a:pt x="1666" y="917"/>
                  </a:cubicBezTo>
                  <a:cubicBezTo>
                    <a:pt x="1662" y="918"/>
                    <a:pt x="1659" y="921"/>
                    <a:pt x="1656" y="924"/>
                  </a:cubicBezTo>
                  <a:cubicBezTo>
                    <a:pt x="1653" y="927"/>
                    <a:pt x="1651" y="930"/>
                    <a:pt x="1649" y="934"/>
                  </a:cubicBezTo>
                  <a:cubicBezTo>
                    <a:pt x="1648" y="938"/>
                    <a:pt x="1647" y="943"/>
                    <a:pt x="1647" y="948"/>
                  </a:cubicBezTo>
                  <a:cubicBezTo>
                    <a:pt x="1647" y="953"/>
                    <a:pt x="1648" y="957"/>
                    <a:pt x="1649" y="961"/>
                  </a:cubicBezTo>
                  <a:cubicBezTo>
                    <a:pt x="1651" y="965"/>
                    <a:pt x="1653" y="969"/>
                    <a:pt x="1656" y="972"/>
                  </a:cubicBezTo>
                  <a:cubicBezTo>
                    <a:pt x="1659" y="975"/>
                    <a:pt x="1662" y="977"/>
                    <a:pt x="1666" y="979"/>
                  </a:cubicBezTo>
                  <a:cubicBezTo>
                    <a:pt x="1670" y="980"/>
                    <a:pt x="1675" y="981"/>
                    <a:pt x="1679" y="981"/>
                  </a:cubicBezTo>
                  <a:cubicBezTo>
                    <a:pt x="1684" y="981"/>
                    <a:pt x="1688" y="980"/>
                    <a:pt x="1692" y="979"/>
                  </a:cubicBezTo>
                  <a:cubicBezTo>
                    <a:pt x="1696" y="977"/>
                    <a:pt x="1699" y="975"/>
                    <a:pt x="1702" y="972"/>
                  </a:cubicBezTo>
                  <a:cubicBezTo>
                    <a:pt x="1705" y="969"/>
                    <a:pt x="1707" y="965"/>
                    <a:pt x="1709" y="961"/>
                  </a:cubicBezTo>
                  <a:cubicBezTo>
                    <a:pt x="1711" y="957"/>
                    <a:pt x="1712" y="953"/>
                    <a:pt x="1712" y="948"/>
                  </a:cubicBezTo>
                  <a:cubicBezTo>
                    <a:pt x="1712" y="943"/>
                    <a:pt x="1711" y="938"/>
                    <a:pt x="1709" y="934"/>
                  </a:cubicBezTo>
                  <a:cubicBezTo>
                    <a:pt x="1707" y="930"/>
                    <a:pt x="1705" y="927"/>
                    <a:pt x="1702" y="924"/>
                  </a:cubicBezTo>
                  <a:cubicBezTo>
                    <a:pt x="1699" y="921"/>
                    <a:pt x="1696" y="918"/>
                    <a:pt x="1692" y="917"/>
                  </a:cubicBezTo>
                  <a:cubicBezTo>
                    <a:pt x="1688" y="915"/>
                    <a:pt x="1684" y="914"/>
                    <a:pt x="1679" y="914"/>
                  </a:cubicBezTo>
                  <a:close/>
                  <a:moveTo>
                    <a:pt x="2308" y="914"/>
                  </a:moveTo>
                  <a:cubicBezTo>
                    <a:pt x="2304" y="914"/>
                    <a:pt x="2299" y="915"/>
                    <a:pt x="2296" y="916"/>
                  </a:cubicBezTo>
                  <a:cubicBezTo>
                    <a:pt x="2292" y="918"/>
                    <a:pt x="2289" y="920"/>
                    <a:pt x="2286" y="923"/>
                  </a:cubicBezTo>
                  <a:cubicBezTo>
                    <a:pt x="2283" y="926"/>
                    <a:pt x="2281" y="929"/>
                    <a:pt x="2280" y="933"/>
                  </a:cubicBezTo>
                  <a:cubicBezTo>
                    <a:pt x="2278" y="937"/>
                    <a:pt x="2278" y="941"/>
                    <a:pt x="2278" y="946"/>
                  </a:cubicBezTo>
                  <a:cubicBezTo>
                    <a:pt x="2278" y="950"/>
                    <a:pt x="2278" y="954"/>
                    <a:pt x="2280" y="958"/>
                  </a:cubicBezTo>
                  <a:cubicBezTo>
                    <a:pt x="2281" y="962"/>
                    <a:pt x="2283" y="965"/>
                    <a:pt x="2286" y="968"/>
                  </a:cubicBezTo>
                  <a:cubicBezTo>
                    <a:pt x="2289" y="971"/>
                    <a:pt x="2292" y="974"/>
                    <a:pt x="2296" y="975"/>
                  </a:cubicBezTo>
                  <a:cubicBezTo>
                    <a:pt x="2299" y="977"/>
                    <a:pt x="2304" y="978"/>
                    <a:pt x="2308" y="978"/>
                  </a:cubicBezTo>
                  <a:cubicBezTo>
                    <a:pt x="2313" y="978"/>
                    <a:pt x="2317" y="977"/>
                    <a:pt x="2321" y="975"/>
                  </a:cubicBezTo>
                  <a:cubicBezTo>
                    <a:pt x="2325" y="974"/>
                    <a:pt x="2328" y="971"/>
                    <a:pt x="2330" y="969"/>
                  </a:cubicBezTo>
                  <a:cubicBezTo>
                    <a:pt x="2333" y="966"/>
                    <a:pt x="2335" y="962"/>
                    <a:pt x="2337" y="958"/>
                  </a:cubicBezTo>
                  <a:cubicBezTo>
                    <a:pt x="2338" y="955"/>
                    <a:pt x="2339" y="950"/>
                    <a:pt x="2339" y="946"/>
                  </a:cubicBezTo>
                  <a:cubicBezTo>
                    <a:pt x="2339" y="941"/>
                    <a:pt x="2338" y="937"/>
                    <a:pt x="2337" y="933"/>
                  </a:cubicBezTo>
                  <a:cubicBezTo>
                    <a:pt x="2335" y="929"/>
                    <a:pt x="2333" y="926"/>
                    <a:pt x="2330" y="923"/>
                  </a:cubicBezTo>
                  <a:cubicBezTo>
                    <a:pt x="2328" y="920"/>
                    <a:pt x="2325" y="918"/>
                    <a:pt x="2321" y="916"/>
                  </a:cubicBezTo>
                  <a:cubicBezTo>
                    <a:pt x="2317" y="915"/>
                    <a:pt x="2313" y="914"/>
                    <a:pt x="2308" y="9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 name="Rectangle 5">
            <a:extLst>
              <a:ext uri="{FF2B5EF4-FFF2-40B4-BE49-F238E27FC236}">
                <a16:creationId xmlns:a16="http://schemas.microsoft.com/office/drawing/2014/main" id="{F0E4BB4E-953D-D04D-A9A4-A1BA7939585F}"/>
              </a:ext>
            </a:extLst>
          </p:cNvPr>
          <p:cNvSpPr/>
          <p:nvPr userDrawn="1"/>
        </p:nvSpPr>
        <p:spPr>
          <a:xfrm>
            <a:off x="3840478" y="3694199"/>
            <a:ext cx="4164678" cy="35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5E982A-6B70-DC4F-BC20-4D8CA05AD4CA}"/>
              </a:ext>
            </a:extLst>
          </p:cNvPr>
          <p:cNvSpPr/>
          <p:nvPr userDrawn="1"/>
        </p:nvSpPr>
        <p:spPr>
          <a:xfrm>
            <a:off x="0" y="5920455"/>
            <a:ext cx="12192000" cy="357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accent1"/>
                </a:solidFill>
                <a:latin typeface="Arial" panose="020B0604020202020204" pitchFamily="34" charset="0"/>
                <a:cs typeface="Arial" panose="020B0604020202020204" pitchFamily="34" charset="0"/>
              </a:rPr>
              <a:t>www.intrado.com</a:t>
            </a:r>
            <a:endParaRPr lang="en-US" sz="1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8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5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EEFEA5-043D-5246-B160-F1D4402C1F3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4169E144-84D7-B24F-B528-3EF5BFEEF225}"/>
              </a:ext>
            </a:extLst>
          </p:cNvPr>
          <p:cNvGrpSpPr/>
          <p:nvPr userDrawn="1"/>
        </p:nvGrpSpPr>
        <p:grpSpPr>
          <a:xfrm>
            <a:off x="4058988" y="2155974"/>
            <a:ext cx="4839061" cy="1632436"/>
            <a:chOff x="228760" y="2551795"/>
            <a:chExt cx="10079279" cy="3400200"/>
          </a:xfrm>
        </p:grpSpPr>
        <p:sp>
          <p:nvSpPr>
            <p:cNvPr id="16" name="Freeform 15">
              <a:extLst>
                <a:ext uri="{FF2B5EF4-FFF2-40B4-BE49-F238E27FC236}">
                  <a16:creationId xmlns:a16="http://schemas.microsoft.com/office/drawing/2014/main" id="{E4F03EB5-4029-7D47-97CF-01E6E98F7AEE}"/>
                </a:ext>
              </a:extLst>
            </p:cNvPr>
            <p:cNvSpPr/>
            <p:nvPr userDrawn="1"/>
          </p:nvSpPr>
          <p:spPr>
            <a:xfrm>
              <a:off x="8878120" y="2551795"/>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04E08AC1-F92F-1C4E-8AD5-38D76A6E5281}"/>
                </a:ext>
              </a:extLst>
            </p:cNvPr>
            <p:cNvSpPr/>
            <p:nvPr userDrawn="1"/>
          </p:nvSpPr>
          <p:spPr>
            <a:xfrm>
              <a:off x="7140760" y="2551795"/>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18" name="Group 17">
              <a:extLst>
                <a:ext uri="{FF2B5EF4-FFF2-40B4-BE49-F238E27FC236}">
                  <a16:creationId xmlns:a16="http://schemas.microsoft.com/office/drawing/2014/main" id="{6FB5B9D2-2CA4-CB41-96CE-9FF8E645F492}"/>
                </a:ext>
              </a:extLst>
            </p:cNvPr>
            <p:cNvGrpSpPr/>
            <p:nvPr userDrawn="1"/>
          </p:nvGrpSpPr>
          <p:grpSpPr>
            <a:xfrm>
              <a:off x="8603800" y="2936995"/>
              <a:ext cx="241200" cy="1720439"/>
              <a:chOff x="8629200" y="533520"/>
              <a:chExt cx="241200" cy="1720439"/>
            </a:xfrm>
          </p:grpSpPr>
          <p:sp>
            <p:nvSpPr>
              <p:cNvPr id="50" name="Freeform 49">
                <a:extLst>
                  <a:ext uri="{FF2B5EF4-FFF2-40B4-BE49-F238E27FC236}">
                    <a16:creationId xmlns:a16="http://schemas.microsoft.com/office/drawing/2014/main" id="{50036BF2-CA83-1F4F-8D98-B135ADCDEF0A}"/>
                  </a:ext>
                </a:extLst>
              </p:cNvPr>
              <p:cNvSpPr/>
              <p:nvPr/>
            </p:nvSpPr>
            <p:spPr>
              <a:xfrm>
                <a:off x="8653680" y="840599"/>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A4EB4BC7-962B-3244-ACBA-8D372A3EB0D2}"/>
                  </a:ext>
                </a:extLst>
              </p:cNvPr>
              <p:cNvSpPr/>
              <p:nvPr/>
            </p:nvSpPr>
            <p:spPr>
              <a:xfrm>
                <a:off x="8629200" y="53352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grpSp>
          <p:nvGrpSpPr>
            <p:cNvPr id="19" name="Group 18">
              <a:extLst>
                <a:ext uri="{FF2B5EF4-FFF2-40B4-BE49-F238E27FC236}">
                  <a16:creationId xmlns:a16="http://schemas.microsoft.com/office/drawing/2014/main" id="{7819B474-5FCD-334F-BD79-7A3126520BBE}"/>
                </a:ext>
              </a:extLst>
            </p:cNvPr>
            <p:cNvGrpSpPr/>
            <p:nvPr userDrawn="1"/>
          </p:nvGrpSpPr>
          <p:grpSpPr>
            <a:xfrm>
              <a:off x="228760" y="3613075"/>
              <a:ext cx="7965000" cy="2338920"/>
              <a:chOff x="254160" y="1209600"/>
              <a:chExt cx="7965000" cy="2338920"/>
            </a:xfrm>
          </p:grpSpPr>
          <p:sp>
            <p:nvSpPr>
              <p:cNvPr id="20" name="Freeform 19">
                <a:extLst>
                  <a:ext uri="{FF2B5EF4-FFF2-40B4-BE49-F238E27FC236}">
                    <a16:creationId xmlns:a16="http://schemas.microsoft.com/office/drawing/2014/main" id="{9916BA4E-EDC9-464C-A249-91374167CCA8}"/>
                  </a:ext>
                </a:extLst>
              </p:cNvPr>
              <p:cNvSpPr/>
              <p:nvPr/>
            </p:nvSpPr>
            <p:spPr>
              <a:xfrm>
                <a:off x="254160" y="120960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1C19CE22-FAF2-524A-9874-E42D0B6DD06B}"/>
                  </a:ext>
                </a:extLst>
              </p:cNvPr>
              <p:cNvSpPr/>
              <p:nvPr/>
            </p:nvSpPr>
            <p:spPr>
              <a:xfrm>
                <a:off x="872999" y="160308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BAE99084-4F9E-CF41-8381-851B57155FB1}"/>
                  </a:ext>
                </a:extLst>
              </p:cNvPr>
              <p:cNvSpPr/>
              <p:nvPr/>
            </p:nvSpPr>
            <p:spPr>
              <a:xfrm>
                <a:off x="2175840" y="120960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4A5B985A-562F-AC43-93EB-F4F53BDB15EF}"/>
                  </a:ext>
                </a:extLst>
              </p:cNvPr>
              <p:cNvSpPr/>
              <p:nvPr/>
            </p:nvSpPr>
            <p:spPr>
              <a:xfrm>
                <a:off x="3048840" y="1603080"/>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3EB0BE7E-13A8-BD49-B0DF-FE2213B42CD2}"/>
                  </a:ext>
                </a:extLst>
              </p:cNvPr>
              <p:cNvSpPr/>
              <p:nvPr/>
            </p:nvSpPr>
            <p:spPr>
              <a:xfrm>
                <a:off x="3757679" y="160308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5" name="Freeform 24">
                <a:extLst>
                  <a:ext uri="{FF2B5EF4-FFF2-40B4-BE49-F238E27FC236}">
                    <a16:creationId xmlns:a16="http://schemas.microsoft.com/office/drawing/2014/main" id="{B3656354-F804-0643-94B3-912ABF62F811}"/>
                  </a:ext>
                </a:extLst>
              </p:cNvPr>
              <p:cNvSpPr/>
              <p:nvPr/>
            </p:nvSpPr>
            <p:spPr>
              <a:xfrm>
                <a:off x="5302079" y="120960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8D571043-62E8-2D4D-AF70-40D92FA9D234}"/>
                  </a:ext>
                </a:extLst>
              </p:cNvPr>
              <p:cNvSpPr/>
              <p:nvPr/>
            </p:nvSpPr>
            <p:spPr>
              <a:xfrm>
                <a:off x="6850800" y="1603080"/>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6C2EE596-2C87-E748-AF55-923CD19FC70E}"/>
                  </a:ext>
                </a:extLst>
              </p:cNvPr>
              <p:cNvSpPr/>
              <p:nvPr/>
            </p:nvSpPr>
            <p:spPr>
              <a:xfrm>
                <a:off x="254160" y="3196440"/>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5"/>
                    </a:lnTo>
                    <a:lnTo>
                      <a:pt x="626" y="375"/>
                    </a:lnTo>
                    <a:lnTo>
                      <a:pt x="626" y="581"/>
                    </a:lnTo>
                    <a:lnTo>
                      <a:pt x="228" y="581"/>
                    </a:lnTo>
                    <a:lnTo>
                      <a:pt x="228"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CB1232C4-49AE-AC42-93D0-0B07FF6FB23A}"/>
                  </a:ext>
                </a:extLst>
              </p:cNvPr>
              <p:cNvSpPr/>
              <p:nvPr/>
            </p:nvSpPr>
            <p:spPr>
              <a:xfrm>
                <a:off x="577800" y="3196440"/>
                <a:ext cx="290520" cy="347760"/>
              </a:xfrm>
              <a:custGeom>
                <a:avLst/>
                <a:gdLst/>
                <a:ahLst/>
                <a:cxnLst>
                  <a:cxn ang="3cd4">
                    <a:pos x="hc" y="t"/>
                  </a:cxn>
                  <a:cxn ang="cd2">
                    <a:pos x="l" y="vc"/>
                  </a:cxn>
                  <a:cxn ang="cd4">
                    <a:pos x="hc" y="b"/>
                  </a:cxn>
                  <a:cxn ang="0">
                    <a:pos x="r" y="vc"/>
                  </a:cxn>
                </a:cxnLst>
                <a:rect l="l" t="t" r="r" b="b"/>
                <a:pathLst>
                  <a:path w="808" h="967">
                    <a:moveTo>
                      <a:pt x="808" y="967"/>
                    </a:moveTo>
                    <a:lnTo>
                      <a:pt x="592" y="967"/>
                    </a:lnTo>
                    <a:lnTo>
                      <a:pt x="217" y="398"/>
                    </a:lnTo>
                    <a:lnTo>
                      <a:pt x="217" y="967"/>
                    </a:lnTo>
                    <a:lnTo>
                      <a:pt x="0" y="967"/>
                    </a:lnTo>
                    <a:lnTo>
                      <a:pt x="0" y="0"/>
                    </a:lnTo>
                    <a:lnTo>
                      <a:pt x="217" y="0"/>
                    </a:lnTo>
                    <a:lnTo>
                      <a:pt x="581" y="581"/>
                    </a:lnTo>
                    <a:lnTo>
                      <a:pt x="581" y="0"/>
                    </a:lnTo>
                    <a:lnTo>
                      <a:pt x="80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7E4E817B-1D23-F746-85E4-E80A6C452EDF}"/>
                  </a:ext>
                </a:extLst>
              </p:cNvPr>
              <p:cNvSpPr/>
              <p:nvPr/>
            </p:nvSpPr>
            <p:spPr>
              <a:xfrm>
                <a:off x="938520" y="3196440"/>
                <a:ext cx="257760" cy="347760"/>
              </a:xfrm>
              <a:custGeom>
                <a:avLst/>
                <a:gdLst/>
                <a:ahLst/>
                <a:cxnLst>
                  <a:cxn ang="3cd4">
                    <a:pos x="hc" y="t"/>
                  </a:cxn>
                  <a:cxn ang="cd2">
                    <a:pos x="l" y="vc"/>
                  </a:cxn>
                  <a:cxn ang="cd4">
                    <a:pos x="hc" y="b"/>
                  </a:cxn>
                  <a:cxn ang="0">
                    <a:pos x="r" y="vc"/>
                  </a:cxn>
                </a:cxnLst>
                <a:rect l="l" t="t" r="r" b="b"/>
                <a:pathLst>
                  <a:path w="717" h="967">
                    <a:moveTo>
                      <a:pt x="717" y="205"/>
                    </a:moveTo>
                    <a:lnTo>
                      <a:pt x="466" y="205"/>
                    </a:lnTo>
                    <a:lnTo>
                      <a:pt x="466" y="967"/>
                    </a:lnTo>
                    <a:lnTo>
                      <a:pt x="250" y="967"/>
                    </a:lnTo>
                    <a:lnTo>
                      <a:pt x="250" y="205"/>
                    </a:lnTo>
                    <a:lnTo>
                      <a:pt x="0" y="205"/>
                    </a:lnTo>
                    <a:lnTo>
                      <a:pt x="0" y="0"/>
                    </a:lnTo>
                    <a:lnTo>
                      <a:pt x="71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7A065A15-EDFA-814B-9558-DF1A5385A535}"/>
                  </a:ext>
                </a:extLst>
              </p:cNvPr>
              <p:cNvSpPr/>
              <p:nvPr/>
            </p:nvSpPr>
            <p:spPr>
              <a:xfrm>
                <a:off x="1266120" y="319644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38" y="375"/>
                    </a:lnTo>
                    <a:lnTo>
                      <a:pt x="638"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1" name="Freeform 30">
                <a:extLst>
                  <a:ext uri="{FF2B5EF4-FFF2-40B4-BE49-F238E27FC236}">
                    <a16:creationId xmlns:a16="http://schemas.microsoft.com/office/drawing/2014/main" id="{AC3ABCAA-4A1B-AA47-9E6F-1FD428177DEB}"/>
                  </a:ext>
                </a:extLst>
              </p:cNvPr>
              <p:cNvSpPr/>
              <p:nvPr/>
            </p:nvSpPr>
            <p:spPr>
              <a:xfrm>
                <a:off x="1590120" y="3196440"/>
                <a:ext cx="261720" cy="347760"/>
              </a:xfrm>
              <a:custGeom>
                <a:avLst/>
                <a:gdLst/>
                <a:ahLst/>
                <a:cxnLst>
                  <a:cxn ang="3cd4">
                    <a:pos x="hc" y="t"/>
                  </a:cxn>
                  <a:cxn ang="cd2">
                    <a:pos x="l" y="vc"/>
                  </a:cxn>
                  <a:cxn ang="cd4">
                    <a:pos x="hc" y="b"/>
                  </a:cxn>
                  <a:cxn ang="0">
                    <a:pos x="r" y="vc"/>
                  </a:cxn>
                </a:cxnLst>
                <a:rect l="l" t="t" r="r" b="b"/>
                <a:pathLst>
                  <a:path w="728" h="967">
                    <a:moveTo>
                      <a:pt x="250" y="603"/>
                    </a:moveTo>
                    <a:cubicBezTo>
                      <a:pt x="227" y="603"/>
                      <a:pt x="227" y="603"/>
                      <a:pt x="227" y="603"/>
                    </a:cubicBezTo>
                    <a:cubicBezTo>
                      <a:pt x="227" y="967"/>
                      <a:pt x="227" y="967"/>
                      <a:pt x="227" y="967"/>
                    </a:cubicBezTo>
                    <a:cubicBezTo>
                      <a:pt x="0" y="967"/>
                      <a:pt x="0" y="967"/>
                      <a:pt x="0" y="967"/>
                    </a:cubicBezTo>
                    <a:cubicBezTo>
                      <a:pt x="0" y="0"/>
                      <a:pt x="0" y="0"/>
                      <a:pt x="0" y="0"/>
                    </a:cubicBezTo>
                    <a:cubicBezTo>
                      <a:pt x="375" y="0"/>
                      <a:pt x="375" y="0"/>
                      <a:pt x="375" y="0"/>
                    </a:cubicBezTo>
                    <a:cubicBezTo>
                      <a:pt x="592" y="0"/>
                      <a:pt x="717" y="125"/>
                      <a:pt x="717" y="307"/>
                    </a:cubicBezTo>
                    <a:cubicBezTo>
                      <a:pt x="717" y="455"/>
                      <a:pt x="637" y="558"/>
                      <a:pt x="478" y="592"/>
                    </a:cubicBezTo>
                    <a:cubicBezTo>
                      <a:pt x="728" y="967"/>
                      <a:pt x="728" y="967"/>
                      <a:pt x="728" y="967"/>
                    </a:cubicBezTo>
                    <a:cubicBezTo>
                      <a:pt x="466" y="967"/>
                      <a:pt x="466" y="967"/>
                      <a:pt x="466" y="967"/>
                    </a:cubicBezTo>
                    <a:close/>
                    <a:moveTo>
                      <a:pt x="227" y="205"/>
                    </a:moveTo>
                    <a:cubicBezTo>
                      <a:pt x="227" y="421"/>
                      <a:pt x="227" y="421"/>
                      <a:pt x="227" y="421"/>
                    </a:cubicBezTo>
                    <a:cubicBezTo>
                      <a:pt x="364" y="421"/>
                      <a:pt x="364" y="421"/>
                      <a:pt x="364" y="421"/>
                    </a:cubicBezTo>
                    <a:cubicBezTo>
                      <a:pt x="444" y="421"/>
                      <a:pt x="489" y="387"/>
                      <a:pt x="489" y="307"/>
                    </a:cubicBezTo>
                    <a:cubicBezTo>
                      <a:pt x="489" y="239"/>
                      <a:pt x="444" y="205"/>
                      <a:pt x="364" y="20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2" name="Freeform 31">
                <a:extLst>
                  <a:ext uri="{FF2B5EF4-FFF2-40B4-BE49-F238E27FC236}">
                    <a16:creationId xmlns:a16="http://schemas.microsoft.com/office/drawing/2014/main" id="{5608CE52-46F9-6943-8379-89D385CF3B5E}"/>
                  </a:ext>
                </a:extLst>
              </p:cNvPr>
              <p:cNvSpPr/>
              <p:nvPr/>
            </p:nvSpPr>
            <p:spPr>
              <a:xfrm>
                <a:off x="1929960" y="3196440"/>
                <a:ext cx="257760" cy="347760"/>
              </a:xfrm>
              <a:custGeom>
                <a:avLst/>
                <a:gdLst/>
                <a:ahLst/>
                <a:cxnLst>
                  <a:cxn ang="3cd4">
                    <a:pos x="hc" y="t"/>
                  </a:cxn>
                  <a:cxn ang="cd2">
                    <a:pos x="l" y="vc"/>
                  </a:cxn>
                  <a:cxn ang="cd4">
                    <a:pos x="hc" y="b"/>
                  </a:cxn>
                  <a:cxn ang="0">
                    <a:pos x="r" y="vc"/>
                  </a:cxn>
                </a:cxnLst>
                <a:rect l="l" t="t" r="r" b="b"/>
                <a:pathLst>
                  <a:path w="717" h="967">
                    <a:moveTo>
                      <a:pt x="365" y="0"/>
                    </a:moveTo>
                    <a:cubicBezTo>
                      <a:pt x="592" y="0"/>
                      <a:pt x="717" y="125"/>
                      <a:pt x="717" y="319"/>
                    </a:cubicBezTo>
                    <a:cubicBezTo>
                      <a:pt x="717" y="512"/>
                      <a:pt x="592" y="637"/>
                      <a:pt x="365" y="637"/>
                    </a:cubicBezTo>
                    <a:cubicBezTo>
                      <a:pt x="216" y="637"/>
                      <a:pt x="216" y="637"/>
                      <a:pt x="216" y="637"/>
                    </a:cubicBezTo>
                    <a:cubicBezTo>
                      <a:pt x="216" y="967"/>
                      <a:pt x="216" y="967"/>
                      <a:pt x="216" y="967"/>
                    </a:cubicBezTo>
                    <a:cubicBezTo>
                      <a:pt x="0" y="967"/>
                      <a:pt x="0" y="967"/>
                      <a:pt x="0" y="967"/>
                    </a:cubicBezTo>
                    <a:cubicBezTo>
                      <a:pt x="0" y="0"/>
                      <a:pt x="0" y="0"/>
                      <a:pt x="0" y="0"/>
                    </a:cubicBezTo>
                    <a:close/>
                    <a:moveTo>
                      <a:pt x="365" y="444"/>
                    </a:moveTo>
                    <a:cubicBezTo>
                      <a:pt x="433" y="444"/>
                      <a:pt x="490" y="398"/>
                      <a:pt x="490" y="319"/>
                    </a:cubicBezTo>
                    <a:cubicBezTo>
                      <a:pt x="490" y="250"/>
                      <a:pt x="433" y="205"/>
                      <a:pt x="365" y="205"/>
                    </a:cubicBezTo>
                    <a:cubicBezTo>
                      <a:pt x="216" y="205"/>
                      <a:pt x="216" y="205"/>
                      <a:pt x="216" y="205"/>
                    </a:cubicBezTo>
                    <a:cubicBezTo>
                      <a:pt x="216" y="444"/>
                      <a:pt x="216" y="444"/>
                      <a:pt x="216" y="44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2067CF08-0183-2C43-A9BD-430FA08701F8}"/>
                  </a:ext>
                </a:extLst>
              </p:cNvPr>
              <p:cNvSpPr/>
              <p:nvPr/>
            </p:nvSpPr>
            <p:spPr>
              <a:xfrm>
                <a:off x="2261880" y="3196440"/>
                <a:ext cx="262080" cy="347760"/>
              </a:xfrm>
              <a:custGeom>
                <a:avLst/>
                <a:gdLst/>
                <a:ahLst/>
                <a:cxnLst>
                  <a:cxn ang="3cd4">
                    <a:pos x="hc" y="t"/>
                  </a:cxn>
                  <a:cxn ang="cd2">
                    <a:pos x="l" y="vc"/>
                  </a:cxn>
                  <a:cxn ang="cd4">
                    <a:pos x="hc" y="b"/>
                  </a:cxn>
                  <a:cxn ang="0">
                    <a:pos x="r" y="vc"/>
                  </a:cxn>
                </a:cxnLst>
                <a:rect l="l" t="t" r="r" b="b"/>
                <a:pathLst>
                  <a:path w="729"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592" y="0"/>
                      <a:pt x="718" y="125"/>
                      <a:pt x="718" y="307"/>
                    </a:cubicBezTo>
                    <a:cubicBezTo>
                      <a:pt x="718" y="455"/>
                      <a:pt x="638" y="558"/>
                      <a:pt x="490" y="592"/>
                    </a:cubicBezTo>
                    <a:cubicBezTo>
                      <a:pt x="729" y="967"/>
                      <a:pt x="729" y="967"/>
                      <a:pt x="729"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490" y="387"/>
                      <a:pt x="490" y="307"/>
                    </a:cubicBezTo>
                    <a:cubicBezTo>
                      <a:pt x="490" y="239"/>
                      <a:pt x="444" y="205"/>
                      <a:pt x="376" y="20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F161FB7F-F99C-D24B-8385-CA36F84F4A7B}"/>
                  </a:ext>
                </a:extLst>
              </p:cNvPr>
              <p:cNvSpPr/>
              <p:nvPr/>
            </p:nvSpPr>
            <p:spPr>
              <a:xfrm>
                <a:off x="2602080" y="319644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5" name="Freeform 34">
                <a:extLst>
                  <a:ext uri="{FF2B5EF4-FFF2-40B4-BE49-F238E27FC236}">
                    <a16:creationId xmlns:a16="http://schemas.microsoft.com/office/drawing/2014/main" id="{E246C78D-558C-1444-9158-EB15FCC8C6BF}"/>
                  </a:ext>
                </a:extLst>
              </p:cNvPr>
              <p:cNvSpPr/>
              <p:nvPr/>
            </p:nvSpPr>
            <p:spPr>
              <a:xfrm>
                <a:off x="2761920" y="319248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27"/>
                      <a:pt x="273" y="284"/>
                    </a:cubicBezTo>
                    <a:cubicBezTo>
                      <a:pt x="273" y="341"/>
                      <a:pt x="341" y="364"/>
                      <a:pt x="444" y="386"/>
                    </a:cubicBezTo>
                    <a:cubicBezTo>
                      <a:pt x="489" y="398"/>
                      <a:pt x="489" y="398"/>
                      <a:pt x="489" y="398"/>
                    </a:cubicBezTo>
                    <a:cubicBezTo>
                      <a:pt x="660" y="443"/>
                      <a:pt x="751" y="534"/>
                      <a:pt x="751" y="683"/>
                    </a:cubicBezTo>
                    <a:cubicBezTo>
                      <a:pt x="751" y="899"/>
                      <a:pt x="580" y="990"/>
                      <a:pt x="387" y="990"/>
                    </a:cubicBezTo>
                    <a:cubicBezTo>
                      <a:pt x="227" y="990"/>
                      <a:pt x="91" y="944"/>
                      <a:pt x="0" y="865"/>
                    </a:cubicBezTo>
                    <a:cubicBezTo>
                      <a:pt x="125" y="694"/>
                      <a:pt x="125" y="694"/>
                      <a:pt x="125" y="694"/>
                    </a:cubicBezTo>
                    <a:cubicBezTo>
                      <a:pt x="194" y="739"/>
                      <a:pt x="273" y="785"/>
                      <a:pt x="387" y="785"/>
                    </a:cubicBezTo>
                    <a:cubicBezTo>
                      <a:pt x="467" y="785"/>
                      <a:pt x="512" y="762"/>
                      <a:pt x="512" y="705"/>
                    </a:cubicBezTo>
                    <a:cubicBezTo>
                      <a:pt x="512" y="648"/>
                      <a:pt x="467" y="625"/>
                      <a:pt x="364" y="603"/>
                    </a:cubicBezTo>
                    <a:cubicBezTo>
                      <a:pt x="318" y="592"/>
                      <a:pt x="318" y="592"/>
                      <a:pt x="318" y="592"/>
                    </a:cubicBezTo>
                    <a:cubicBezTo>
                      <a:pt x="125" y="546"/>
                      <a:pt x="34" y="455"/>
                      <a:pt x="34" y="307"/>
                    </a:cubicBezTo>
                    <a:cubicBezTo>
                      <a:pt x="34" y="113"/>
                      <a:pt x="194" y="0"/>
                      <a:pt x="387" y="0"/>
                    </a:cubicBezTo>
                    <a:cubicBezTo>
                      <a:pt x="512" y="0"/>
                      <a:pt x="615" y="22"/>
                      <a:pt x="751" y="10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81F4EE26-13C5-B043-A337-1C7FAF7E3C4A}"/>
                  </a:ext>
                </a:extLst>
              </p:cNvPr>
              <p:cNvSpPr/>
              <p:nvPr/>
            </p:nvSpPr>
            <p:spPr>
              <a:xfrm>
                <a:off x="3114360" y="3196440"/>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5"/>
                    </a:lnTo>
                    <a:lnTo>
                      <a:pt x="626" y="375"/>
                    </a:lnTo>
                    <a:lnTo>
                      <a:pt x="626" y="581"/>
                    </a:lnTo>
                    <a:lnTo>
                      <a:pt x="227" y="581"/>
                    </a:lnTo>
                    <a:lnTo>
                      <a:pt x="227"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90D9429F-2230-7E40-9250-D8FA298B247C}"/>
                  </a:ext>
                </a:extLst>
              </p:cNvPr>
              <p:cNvSpPr/>
              <p:nvPr/>
            </p:nvSpPr>
            <p:spPr>
              <a:xfrm>
                <a:off x="3560760" y="3192480"/>
                <a:ext cx="294840" cy="356040"/>
              </a:xfrm>
              <a:custGeom>
                <a:avLst/>
                <a:gdLst/>
                <a:ahLst/>
                <a:cxnLst>
                  <a:cxn ang="3cd4">
                    <a:pos x="hc" y="t"/>
                  </a:cxn>
                  <a:cxn ang="cd2">
                    <a:pos x="l" y="vc"/>
                  </a:cxn>
                  <a:cxn ang="cd4">
                    <a:pos x="hc" y="b"/>
                  </a:cxn>
                  <a:cxn ang="0">
                    <a:pos x="r" y="vc"/>
                  </a:cxn>
                </a:cxnLst>
                <a:rect l="l" t="t" r="r" b="b"/>
                <a:pathLst>
                  <a:path w="820" h="990">
                    <a:moveTo>
                      <a:pt x="820" y="227"/>
                    </a:moveTo>
                    <a:cubicBezTo>
                      <a:pt x="626" y="330"/>
                      <a:pt x="626" y="330"/>
                      <a:pt x="626" y="330"/>
                    </a:cubicBezTo>
                    <a:cubicBezTo>
                      <a:pt x="592" y="250"/>
                      <a:pt x="524" y="216"/>
                      <a:pt x="444" y="216"/>
                    </a:cubicBezTo>
                    <a:cubicBezTo>
                      <a:pt x="319" y="216"/>
                      <a:pt x="228" y="318"/>
                      <a:pt x="228" y="500"/>
                    </a:cubicBezTo>
                    <a:cubicBezTo>
                      <a:pt x="228" y="683"/>
                      <a:pt x="330" y="774"/>
                      <a:pt x="444" y="774"/>
                    </a:cubicBezTo>
                    <a:cubicBezTo>
                      <a:pt x="524" y="774"/>
                      <a:pt x="592" y="739"/>
                      <a:pt x="638" y="660"/>
                    </a:cubicBezTo>
                    <a:cubicBezTo>
                      <a:pt x="820" y="774"/>
                      <a:pt x="820" y="774"/>
                      <a:pt x="820" y="774"/>
                    </a:cubicBezTo>
                    <a:cubicBezTo>
                      <a:pt x="740" y="910"/>
                      <a:pt x="615" y="990"/>
                      <a:pt x="444" y="990"/>
                    </a:cubicBezTo>
                    <a:cubicBezTo>
                      <a:pt x="182" y="990"/>
                      <a:pt x="0" y="796"/>
                      <a:pt x="0" y="500"/>
                    </a:cubicBezTo>
                    <a:cubicBezTo>
                      <a:pt x="0" y="193"/>
                      <a:pt x="182" y="0"/>
                      <a:pt x="444" y="0"/>
                    </a:cubicBezTo>
                    <a:cubicBezTo>
                      <a:pt x="615" y="0"/>
                      <a:pt x="752" y="79"/>
                      <a:pt x="820" y="22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6862DA16-27C2-8942-B8A8-F2C6F73E295F}"/>
                  </a:ext>
                </a:extLst>
              </p:cNvPr>
              <p:cNvSpPr/>
              <p:nvPr/>
            </p:nvSpPr>
            <p:spPr>
              <a:xfrm>
                <a:off x="391320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6" y="990"/>
                    </a:cubicBezTo>
                    <a:cubicBezTo>
                      <a:pt x="182" y="990"/>
                      <a:pt x="0" y="796"/>
                      <a:pt x="0" y="500"/>
                    </a:cubicBezTo>
                    <a:cubicBezTo>
                      <a:pt x="0" y="193"/>
                      <a:pt x="182" y="0"/>
                      <a:pt x="456" y="0"/>
                    </a:cubicBezTo>
                    <a:cubicBezTo>
                      <a:pt x="717" y="0"/>
                      <a:pt x="899" y="193"/>
                      <a:pt x="899" y="500"/>
                    </a:cubicBezTo>
                    <a:close/>
                    <a:moveTo>
                      <a:pt x="228" y="500"/>
                    </a:moveTo>
                    <a:cubicBezTo>
                      <a:pt x="228" y="671"/>
                      <a:pt x="319" y="774"/>
                      <a:pt x="456" y="774"/>
                    </a:cubicBezTo>
                    <a:cubicBezTo>
                      <a:pt x="581" y="774"/>
                      <a:pt x="672" y="671"/>
                      <a:pt x="672" y="500"/>
                    </a:cubicBezTo>
                    <a:cubicBezTo>
                      <a:pt x="672" y="318"/>
                      <a:pt x="581" y="216"/>
                      <a:pt x="456" y="216"/>
                    </a:cubicBezTo>
                    <a:cubicBezTo>
                      <a:pt x="319" y="216"/>
                      <a:pt x="228" y="318"/>
                      <a:pt x="228" y="5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38F27F79-0F25-F94D-902D-D73AB912519D}"/>
                  </a:ext>
                </a:extLst>
              </p:cNvPr>
              <p:cNvSpPr/>
              <p:nvPr/>
            </p:nvSpPr>
            <p:spPr>
              <a:xfrm>
                <a:off x="4314960" y="319644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0BEF5805-154D-6946-883C-C70800186B6D}"/>
                  </a:ext>
                </a:extLst>
              </p:cNvPr>
              <p:cNvSpPr/>
              <p:nvPr/>
            </p:nvSpPr>
            <p:spPr>
              <a:xfrm>
                <a:off x="4618080" y="3196440"/>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28" y="0"/>
                    </a:lnTo>
                    <a:lnTo>
                      <a:pt x="228"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1" name="Freeform 40">
                <a:extLst>
                  <a:ext uri="{FF2B5EF4-FFF2-40B4-BE49-F238E27FC236}">
                    <a16:creationId xmlns:a16="http://schemas.microsoft.com/office/drawing/2014/main" id="{7B713200-B35E-FA48-B4DC-14C2C775F980}"/>
                  </a:ext>
                </a:extLst>
              </p:cNvPr>
              <p:cNvSpPr/>
              <p:nvPr/>
            </p:nvSpPr>
            <p:spPr>
              <a:xfrm>
                <a:off x="4896720" y="319644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39" y="967"/>
                    </a:lnTo>
                    <a:lnTo>
                      <a:pt x="0" y="967"/>
                    </a:lnTo>
                    <a:lnTo>
                      <a:pt x="330" y="0"/>
                    </a:lnTo>
                    <a:lnTo>
                      <a:pt x="592" y="0"/>
                    </a:lnTo>
                    <a:lnTo>
                      <a:pt x="922" y="967"/>
                    </a:lnTo>
                    <a:lnTo>
                      <a:pt x="683" y="967"/>
                    </a:lnTo>
                    <a:close/>
                    <a:moveTo>
                      <a:pt x="558" y="569"/>
                    </a:moveTo>
                    <a:lnTo>
                      <a:pt x="467" y="239"/>
                    </a:lnTo>
                    <a:lnTo>
                      <a:pt x="364"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2" name="Freeform 41">
                <a:extLst>
                  <a:ext uri="{FF2B5EF4-FFF2-40B4-BE49-F238E27FC236}">
                    <a16:creationId xmlns:a16="http://schemas.microsoft.com/office/drawing/2014/main" id="{D24E3E51-3DB4-1348-994D-6DC3552AFD05}"/>
                  </a:ext>
                </a:extLst>
              </p:cNvPr>
              <p:cNvSpPr/>
              <p:nvPr/>
            </p:nvSpPr>
            <p:spPr>
              <a:xfrm>
                <a:off x="5294160" y="3196440"/>
                <a:ext cx="266040" cy="347760"/>
              </a:xfrm>
              <a:custGeom>
                <a:avLst/>
                <a:gdLst/>
                <a:ahLst/>
                <a:cxnLst>
                  <a:cxn ang="3cd4">
                    <a:pos x="hc" y="t"/>
                  </a:cxn>
                  <a:cxn ang="cd2">
                    <a:pos x="l" y="vc"/>
                  </a:cxn>
                  <a:cxn ang="cd4">
                    <a:pos x="hc" y="b"/>
                  </a:cxn>
                  <a:cxn ang="0">
                    <a:pos x="r" y="vc"/>
                  </a:cxn>
                </a:cxnLst>
                <a:rect l="l" t="t" r="r" b="b"/>
                <a:pathLst>
                  <a:path w="740" h="967">
                    <a:moveTo>
                      <a:pt x="740" y="694"/>
                    </a:moveTo>
                    <a:cubicBezTo>
                      <a:pt x="740" y="865"/>
                      <a:pt x="626" y="967"/>
                      <a:pt x="398" y="967"/>
                    </a:cubicBezTo>
                    <a:cubicBezTo>
                      <a:pt x="0" y="967"/>
                      <a:pt x="0" y="967"/>
                      <a:pt x="0" y="967"/>
                    </a:cubicBezTo>
                    <a:cubicBezTo>
                      <a:pt x="0" y="0"/>
                      <a:pt x="0" y="0"/>
                      <a:pt x="0" y="0"/>
                    </a:cubicBezTo>
                    <a:cubicBezTo>
                      <a:pt x="376" y="0"/>
                      <a:pt x="376" y="0"/>
                      <a:pt x="376" y="0"/>
                    </a:cubicBezTo>
                    <a:cubicBezTo>
                      <a:pt x="603" y="0"/>
                      <a:pt x="717" y="102"/>
                      <a:pt x="717" y="273"/>
                    </a:cubicBezTo>
                    <a:cubicBezTo>
                      <a:pt x="717" y="364"/>
                      <a:pt x="672" y="444"/>
                      <a:pt x="592" y="478"/>
                    </a:cubicBezTo>
                    <a:cubicBezTo>
                      <a:pt x="683" y="512"/>
                      <a:pt x="740" y="592"/>
                      <a:pt x="740" y="694"/>
                    </a:cubicBezTo>
                    <a:close/>
                    <a:moveTo>
                      <a:pt x="228" y="193"/>
                    </a:moveTo>
                    <a:cubicBezTo>
                      <a:pt x="228" y="387"/>
                      <a:pt x="228" y="387"/>
                      <a:pt x="228" y="387"/>
                    </a:cubicBezTo>
                    <a:cubicBezTo>
                      <a:pt x="364" y="387"/>
                      <a:pt x="364" y="387"/>
                      <a:pt x="364" y="387"/>
                    </a:cubicBezTo>
                    <a:cubicBezTo>
                      <a:pt x="444" y="387"/>
                      <a:pt x="489" y="353"/>
                      <a:pt x="489" y="284"/>
                    </a:cubicBezTo>
                    <a:cubicBezTo>
                      <a:pt x="489" y="216"/>
                      <a:pt x="444" y="193"/>
                      <a:pt x="364" y="193"/>
                    </a:cubicBezTo>
                    <a:close/>
                    <a:moveTo>
                      <a:pt x="387" y="774"/>
                    </a:moveTo>
                    <a:cubicBezTo>
                      <a:pt x="455" y="774"/>
                      <a:pt x="512" y="751"/>
                      <a:pt x="512" y="672"/>
                    </a:cubicBezTo>
                    <a:cubicBezTo>
                      <a:pt x="512" y="603"/>
                      <a:pt x="455" y="569"/>
                      <a:pt x="387" y="569"/>
                    </a:cubicBezTo>
                    <a:cubicBezTo>
                      <a:pt x="228" y="569"/>
                      <a:pt x="228" y="569"/>
                      <a:pt x="228" y="569"/>
                    </a:cubicBezTo>
                    <a:cubicBezTo>
                      <a:pt x="228" y="774"/>
                      <a:pt x="228" y="774"/>
                      <a:pt x="228" y="77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F54EA12B-2ADC-8D45-84A7-1ACEF31DDC4A}"/>
                  </a:ext>
                </a:extLst>
              </p:cNvPr>
              <p:cNvSpPr/>
              <p:nvPr/>
            </p:nvSpPr>
            <p:spPr>
              <a:xfrm>
                <a:off x="562572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5" y="990"/>
                    </a:cubicBezTo>
                    <a:cubicBezTo>
                      <a:pt x="182" y="990"/>
                      <a:pt x="0" y="796"/>
                      <a:pt x="0" y="500"/>
                    </a:cubicBezTo>
                    <a:cubicBezTo>
                      <a:pt x="0" y="193"/>
                      <a:pt x="182" y="0"/>
                      <a:pt x="455" y="0"/>
                    </a:cubicBezTo>
                    <a:cubicBezTo>
                      <a:pt x="717" y="0"/>
                      <a:pt x="899" y="193"/>
                      <a:pt x="899" y="500"/>
                    </a:cubicBezTo>
                    <a:close/>
                    <a:moveTo>
                      <a:pt x="227" y="500"/>
                    </a:moveTo>
                    <a:cubicBezTo>
                      <a:pt x="227" y="671"/>
                      <a:pt x="319" y="774"/>
                      <a:pt x="455" y="774"/>
                    </a:cubicBezTo>
                    <a:cubicBezTo>
                      <a:pt x="580" y="774"/>
                      <a:pt x="671" y="671"/>
                      <a:pt x="671" y="500"/>
                    </a:cubicBezTo>
                    <a:cubicBezTo>
                      <a:pt x="671" y="318"/>
                      <a:pt x="580" y="216"/>
                      <a:pt x="455" y="216"/>
                    </a:cubicBezTo>
                    <a:cubicBezTo>
                      <a:pt x="319" y="216"/>
                      <a:pt x="227" y="318"/>
                      <a:pt x="227" y="5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99089F35-5180-254B-B433-59CA1B4F78E0}"/>
                  </a:ext>
                </a:extLst>
              </p:cNvPr>
              <p:cNvSpPr/>
              <p:nvPr/>
            </p:nvSpPr>
            <p:spPr>
              <a:xfrm>
                <a:off x="6027119" y="3196440"/>
                <a:ext cx="266040" cy="347760"/>
              </a:xfrm>
              <a:custGeom>
                <a:avLst/>
                <a:gdLst/>
                <a:ahLst/>
                <a:cxnLst>
                  <a:cxn ang="3cd4">
                    <a:pos x="hc" y="t"/>
                  </a:cxn>
                  <a:cxn ang="cd2">
                    <a:pos x="l" y="vc"/>
                  </a:cxn>
                  <a:cxn ang="cd4">
                    <a:pos x="hc" y="b"/>
                  </a:cxn>
                  <a:cxn ang="0">
                    <a:pos x="r" y="vc"/>
                  </a:cxn>
                </a:cxnLst>
                <a:rect l="l" t="t" r="r" b="b"/>
                <a:pathLst>
                  <a:path w="740"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604" y="0"/>
                      <a:pt x="717" y="125"/>
                      <a:pt x="717" y="307"/>
                    </a:cubicBezTo>
                    <a:cubicBezTo>
                      <a:pt x="717" y="455"/>
                      <a:pt x="638" y="558"/>
                      <a:pt x="490" y="592"/>
                    </a:cubicBezTo>
                    <a:cubicBezTo>
                      <a:pt x="740" y="967"/>
                      <a:pt x="740" y="967"/>
                      <a:pt x="740"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501" y="387"/>
                      <a:pt x="501" y="307"/>
                    </a:cubicBezTo>
                    <a:cubicBezTo>
                      <a:pt x="501" y="239"/>
                      <a:pt x="444" y="205"/>
                      <a:pt x="376" y="20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8919B628-B094-D645-BAB5-EA71B2927F37}"/>
                  </a:ext>
                </a:extLst>
              </p:cNvPr>
              <p:cNvSpPr/>
              <p:nvPr/>
            </p:nvSpPr>
            <p:spPr>
              <a:xfrm>
                <a:off x="6338520" y="319644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83" y="967"/>
                    </a:lnTo>
                    <a:close/>
                    <a:moveTo>
                      <a:pt x="558" y="569"/>
                    </a:moveTo>
                    <a:lnTo>
                      <a:pt x="456" y="239"/>
                    </a:lnTo>
                    <a:lnTo>
                      <a:pt x="353"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1F7434FC-E6D1-2F44-8F46-76266A1269D2}"/>
                  </a:ext>
                </a:extLst>
              </p:cNvPr>
              <p:cNvSpPr/>
              <p:nvPr/>
            </p:nvSpPr>
            <p:spPr>
              <a:xfrm>
                <a:off x="6678720" y="3196440"/>
                <a:ext cx="261720" cy="347760"/>
              </a:xfrm>
              <a:custGeom>
                <a:avLst/>
                <a:gdLst/>
                <a:ahLst/>
                <a:cxnLst>
                  <a:cxn ang="3cd4">
                    <a:pos x="hc" y="t"/>
                  </a:cxn>
                  <a:cxn ang="cd2">
                    <a:pos x="l" y="vc"/>
                  </a:cxn>
                  <a:cxn ang="cd4">
                    <a:pos x="hc" y="b"/>
                  </a:cxn>
                  <a:cxn ang="0">
                    <a:pos x="r" y="vc"/>
                  </a:cxn>
                </a:cxnLst>
                <a:rect l="l" t="t" r="r" b="b"/>
                <a:pathLst>
                  <a:path w="728" h="967">
                    <a:moveTo>
                      <a:pt x="728" y="205"/>
                    </a:moveTo>
                    <a:lnTo>
                      <a:pt x="467" y="205"/>
                    </a:lnTo>
                    <a:lnTo>
                      <a:pt x="467" y="967"/>
                    </a:lnTo>
                    <a:lnTo>
                      <a:pt x="251" y="967"/>
                    </a:lnTo>
                    <a:lnTo>
                      <a:pt x="251" y="205"/>
                    </a:lnTo>
                    <a:lnTo>
                      <a:pt x="0" y="205"/>
                    </a:lnTo>
                    <a:lnTo>
                      <a:pt x="0" y="0"/>
                    </a:lnTo>
                    <a:lnTo>
                      <a:pt x="72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1A380D60-A35C-5F43-8E42-9A618C184D79}"/>
                  </a:ext>
                </a:extLst>
              </p:cNvPr>
              <p:cNvSpPr/>
              <p:nvPr/>
            </p:nvSpPr>
            <p:spPr>
              <a:xfrm>
                <a:off x="7010640" y="319644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C636CEB8-D229-CE45-96E3-ADD32EC3AB4D}"/>
                  </a:ext>
                </a:extLst>
              </p:cNvPr>
              <p:cNvSpPr/>
              <p:nvPr/>
            </p:nvSpPr>
            <p:spPr>
              <a:xfrm>
                <a:off x="717048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44" y="990"/>
                    </a:cubicBezTo>
                    <a:cubicBezTo>
                      <a:pt x="171" y="990"/>
                      <a:pt x="0" y="796"/>
                      <a:pt x="0" y="500"/>
                    </a:cubicBezTo>
                    <a:cubicBezTo>
                      <a:pt x="0" y="193"/>
                      <a:pt x="171" y="0"/>
                      <a:pt x="444" y="0"/>
                    </a:cubicBezTo>
                    <a:cubicBezTo>
                      <a:pt x="717" y="0"/>
                      <a:pt x="899" y="193"/>
                      <a:pt x="899" y="500"/>
                    </a:cubicBezTo>
                    <a:close/>
                    <a:moveTo>
                      <a:pt x="227" y="500"/>
                    </a:moveTo>
                    <a:cubicBezTo>
                      <a:pt x="227" y="671"/>
                      <a:pt x="318" y="774"/>
                      <a:pt x="444" y="774"/>
                    </a:cubicBezTo>
                    <a:cubicBezTo>
                      <a:pt x="569" y="774"/>
                      <a:pt x="660" y="671"/>
                      <a:pt x="660" y="500"/>
                    </a:cubicBezTo>
                    <a:cubicBezTo>
                      <a:pt x="660" y="318"/>
                      <a:pt x="569" y="216"/>
                      <a:pt x="444" y="216"/>
                    </a:cubicBezTo>
                    <a:cubicBezTo>
                      <a:pt x="318" y="216"/>
                      <a:pt x="227" y="318"/>
                      <a:pt x="227" y="5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9D1BBF63-ACC4-E64A-AB1E-738BD946F7BD}"/>
                  </a:ext>
                </a:extLst>
              </p:cNvPr>
              <p:cNvSpPr/>
              <p:nvPr/>
            </p:nvSpPr>
            <p:spPr>
              <a:xfrm>
                <a:off x="7571880" y="3196440"/>
                <a:ext cx="290880" cy="347760"/>
              </a:xfrm>
              <a:custGeom>
                <a:avLst/>
                <a:gdLst/>
                <a:ahLst/>
                <a:cxnLst>
                  <a:cxn ang="3cd4">
                    <a:pos x="hc" y="t"/>
                  </a:cxn>
                  <a:cxn ang="cd2">
                    <a:pos x="l" y="vc"/>
                  </a:cxn>
                  <a:cxn ang="cd4">
                    <a:pos x="hc" y="b"/>
                  </a:cxn>
                  <a:cxn ang="0">
                    <a:pos x="r" y="vc"/>
                  </a:cxn>
                </a:cxnLst>
                <a:rect l="l" t="t" r="r" b="b"/>
                <a:pathLst>
                  <a:path w="809" h="967">
                    <a:moveTo>
                      <a:pt x="809" y="967"/>
                    </a:moveTo>
                    <a:lnTo>
                      <a:pt x="592" y="967"/>
                    </a:lnTo>
                    <a:lnTo>
                      <a:pt x="217" y="398"/>
                    </a:lnTo>
                    <a:lnTo>
                      <a:pt x="217" y="967"/>
                    </a:lnTo>
                    <a:lnTo>
                      <a:pt x="0" y="967"/>
                    </a:lnTo>
                    <a:lnTo>
                      <a:pt x="0" y="0"/>
                    </a:lnTo>
                    <a:lnTo>
                      <a:pt x="217" y="0"/>
                    </a:lnTo>
                    <a:lnTo>
                      <a:pt x="581" y="581"/>
                    </a:lnTo>
                    <a:lnTo>
                      <a:pt x="581" y="0"/>
                    </a:lnTo>
                    <a:lnTo>
                      <a:pt x="809"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270701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228E-696A-9242-BD6B-C449A066AD11}"/>
              </a:ext>
            </a:extLst>
          </p:cNvPr>
          <p:cNvSpPr>
            <a:spLocks noGrp="1"/>
          </p:cNvSpPr>
          <p:nvPr>
            <p:ph type="ctrTitle"/>
          </p:nvPr>
        </p:nvSpPr>
        <p:spPr>
          <a:xfrm>
            <a:off x="701039" y="2302887"/>
            <a:ext cx="10789922" cy="1978002"/>
          </a:xfrm>
        </p:spPr>
        <p:txBody>
          <a:bodyPr lIns="0" tIns="0" rIns="0" bIns="0" anchor="b">
            <a:noAutofit/>
          </a:bodyPr>
          <a:lstStyle>
            <a:lvl1pPr algn="l">
              <a:defRPr sz="32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a:extLst>
              <a:ext uri="{FF2B5EF4-FFF2-40B4-BE49-F238E27FC236}">
                <a16:creationId xmlns:a16="http://schemas.microsoft.com/office/drawing/2014/main" id="{7FA6EEA0-24EF-564A-8F3E-603BA778D2FB}"/>
              </a:ext>
            </a:extLst>
          </p:cNvPr>
          <p:cNvGrpSpPr>
            <a:grpSpLocks noChangeAspect="1"/>
          </p:cNvGrpSpPr>
          <p:nvPr userDrawn="1"/>
        </p:nvGrpSpPr>
        <p:grpSpPr bwMode="gray">
          <a:xfrm>
            <a:off x="725102" y="785109"/>
            <a:ext cx="3525629" cy="1272923"/>
            <a:chOff x="9529763" y="920750"/>
            <a:chExt cx="9145587" cy="3302000"/>
          </a:xfrm>
        </p:grpSpPr>
        <p:sp>
          <p:nvSpPr>
            <p:cNvPr id="8" name="Freeform 21">
              <a:extLst>
                <a:ext uri="{FF2B5EF4-FFF2-40B4-BE49-F238E27FC236}">
                  <a16:creationId xmlns:a16="http://schemas.microsoft.com/office/drawing/2014/main" id="{A413364B-5C2B-5841-8DCA-EECF739C6066}"/>
                </a:ext>
              </a:extLst>
            </p:cNvPr>
            <p:cNvSpPr>
              <a:spLocks noEditPoints="1"/>
            </p:cNvSpPr>
            <p:nvPr/>
          </p:nvSpPr>
          <p:spPr bwMode="gray">
            <a:xfrm>
              <a:off x="17127538" y="1270000"/>
              <a:ext cx="219075" cy="1563688"/>
            </a:xfrm>
            <a:custGeom>
              <a:avLst/>
              <a:gdLst>
                <a:gd name="T0" fmla="*/ 30 w 99"/>
                <a:gd name="T1" fmla="*/ 709 h 709"/>
                <a:gd name="T2" fmla="*/ 9 w 99"/>
                <a:gd name="T3" fmla="*/ 127 h 709"/>
                <a:gd name="T4" fmla="*/ 90 w 99"/>
                <a:gd name="T5" fmla="*/ 127 h 709"/>
                <a:gd name="T6" fmla="*/ 69 w 99"/>
                <a:gd name="T7" fmla="*/ 709 h 709"/>
                <a:gd name="T8" fmla="*/ 30 w 99"/>
                <a:gd name="T9" fmla="*/ 709 h 709"/>
                <a:gd name="T10" fmla="*/ 50 w 99"/>
                <a:gd name="T11" fmla="*/ 0 h 709"/>
                <a:gd name="T12" fmla="*/ 0 w 99"/>
                <a:gd name="T13" fmla="*/ 49 h 709"/>
                <a:gd name="T14" fmla="*/ 50 w 99"/>
                <a:gd name="T15" fmla="*/ 98 h 709"/>
                <a:gd name="T16" fmla="*/ 99 w 99"/>
                <a:gd name="T17" fmla="*/ 49 h 709"/>
                <a:gd name="T18" fmla="*/ 50 w 99"/>
                <a:gd name="T1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09">
                  <a:moveTo>
                    <a:pt x="30" y="709"/>
                  </a:moveTo>
                  <a:cubicBezTo>
                    <a:pt x="9" y="127"/>
                    <a:pt x="9" y="127"/>
                    <a:pt x="9" y="127"/>
                  </a:cubicBezTo>
                  <a:cubicBezTo>
                    <a:pt x="90" y="127"/>
                    <a:pt x="90" y="127"/>
                    <a:pt x="90" y="127"/>
                  </a:cubicBezTo>
                  <a:cubicBezTo>
                    <a:pt x="69" y="709"/>
                    <a:pt x="69" y="709"/>
                    <a:pt x="69" y="709"/>
                  </a:cubicBezTo>
                  <a:lnTo>
                    <a:pt x="30" y="709"/>
                  </a:lnTo>
                  <a:close/>
                  <a:moveTo>
                    <a:pt x="50" y="0"/>
                  </a:moveTo>
                  <a:cubicBezTo>
                    <a:pt x="22" y="0"/>
                    <a:pt x="0" y="22"/>
                    <a:pt x="0" y="49"/>
                  </a:cubicBezTo>
                  <a:cubicBezTo>
                    <a:pt x="0" y="76"/>
                    <a:pt x="22" y="98"/>
                    <a:pt x="50" y="98"/>
                  </a:cubicBezTo>
                  <a:cubicBezTo>
                    <a:pt x="77" y="98"/>
                    <a:pt x="99" y="76"/>
                    <a:pt x="99" y="49"/>
                  </a:cubicBezTo>
                  <a:cubicBezTo>
                    <a:pt x="99" y="22"/>
                    <a:pt x="77" y="0"/>
                    <a:pt x="5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4">
              <a:extLst>
                <a:ext uri="{FF2B5EF4-FFF2-40B4-BE49-F238E27FC236}">
                  <a16:creationId xmlns:a16="http://schemas.microsoft.com/office/drawing/2014/main" id="{E9F4F7A5-16BA-1246-B245-5253E52FEA2D}"/>
                </a:ext>
              </a:extLst>
            </p:cNvPr>
            <p:cNvSpPr>
              <a:spLocks/>
            </p:cNvSpPr>
            <p:nvPr/>
          </p:nvSpPr>
          <p:spPr bwMode="gray">
            <a:xfrm>
              <a:off x="17376775" y="920750"/>
              <a:ext cx="1206500" cy="565150"/>
            </a:xfrm>
            <a:custGeom>
              <a:avLst/>
              <a:gdLst>
                <a:gd name="T0" fmla="*/ 0 w 760"/>
                <a:gd name="T1" fmla="*/ 356 h 356"/>
                <a:gd name="T2" fmla="*/ 649 w 760"/>
                <a:gd name="T3" fmla="*/ 0 h 356"/>
                <a:gd name="T4" fmla="*/ 760 w 760"/>
                <a:gd name="T5" fmla="*/ 42 h 356"/>
                <a:gd name="T6" fmla="*/ 760 w 760"/>
                <a:gd name="T7" fmla="*/ 203 h 356"/>
                <a:gd name="T8" fmla="*/ 383 w 760"/>
                <a:gd name="T9" fmla="*/ 356 h 356"/>
                <a:gd name="T10" fmla="*/ 0 w 760"/>
                <a:gd name="T11" fmla="*/ 356 h 356"/>
              </a:gdLst>
              <a:ahLst/>
              <a:cxnLst>
                <a:cxn ang="0">
                  <a:pos x="T0" y="T1"/>
                </a:cxn>
                <a:cxn ang="0">
                  <a:pos x="T2" y="T3"/>
                </a:cxn>
                <a:cxn ang="0">
                  <a:pos x="T4" y="T5"/>
                </a:cxn>
                <a:cxn ang="0">
                  <a:pos x="T6" y="T7"/>
                </a:cxn>
                <a:cxn ang="0">
                  <a:pos x="T8" y="T9"/>
                </a:cxn>
                <a:cxn ang="0">
                  <a:pos x="T10" y="T11"/>
                </a:cxn>
              </a:cxnLst>
              <a:rect l="0" t="0" r="r" b="b"/>
              <a:pathLst>
                <a:path w="760" h="356">
                  <a:moveTo>
                    <a:pt x="0" y="356"/>
                  </a:moveTo>
                  <a:lnTo>
                    <a:pt x="649" y="0"/>
                  </a:lnTo>
                  <a:lnTo>
                    <a:pt x="760" y="42"/>
                  </a:lnTo>
                  <a:lnTo>
                    <a:pt x="760" y="203"/>
                  </a:lnTo>
                  <a:lnTo>
                    <a:pt x="383" y="356"/>
                  </a:lnTo>
                  <a:lnTo>
                    <a:pt x="0" y="3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5">
              <a:extLst>
                <a:ext uri="{FF2B5EF4-FFF2-40B4-BE49-F238E27FC236}">
                  <a16:creationId xmlns:a16="http://schemas.microsoft.com/office/drawing/2014/main" id="{249D830B-D0E9-2D44-BF8C-405912E728D0}"/>
                </a:ext>
              </a:extLst>
            </p:cNvPr>
            <p:cNvSpPr>
              <a:spLocks/>
            </p:cNvSpPr>
            <p:nvPr/>
          </p:nvSpPr>
          <p:spPr bwMode="gray">
            <a:xfrm>
              <a:off x="17376775" y="1549400"/>
              <a:ext cx="1298575" cy="304800"/>
            </a:xfrm>
            <a:custGeom>
              <a:avLst/>
              <a:gdLst>
                <a:gd name="T0" fmla="*/ 337 w 818"/>
                <a:gd name="T1" fmla="*/ 146 h 192"/>
                <a:gd name="T2" fmla="*/ 733 w 818"/>
                <a:gd name="T3" fmla="*/ 192 h 192"/>
                <a:gd name="T4" fmla="*/ 818 w 818"/>
                <a:gd name="T5" fmla="*/ 89 h 192"/>
                <a:gd name="T6" fmla="*/ 742 w 818"/>
                <a:gd name="T7" fmla="*/ 0 h 192"/>
                <a:gd name="T8" fmla="*/ 0 w 818"/>
                <a:gd name="T9" fmla="*/ 0 h 192"/>
                <a:gd name="T10" fmla="*/ 337 w 818"/>
                <a:gd name="T11" fmla="*/ 146 h 192"/>
              </a:gdLst>
              <a:ahLst/>
              <a:cxnLst>
                <a:cxn ang="0">
                  <a:pos x="T0" y="T1"/>
                </a:cxn>
                <a:cxn ang="0">
                  <a:pos x="T2" y="T3"/>
                </a:cxn>
                <a:cxn ang="0">
                  <a:pos x="T4" y="T5"/>
                </a:cxn>
                <a:cxn ang="0">
                  <a:pos x="T6" y="T7"/>
                </a:cxn>
                <a:cxn ang="0">
                  <a:pos x="T8" y="T9"/>
                </a:cxn>
                <a:cxn ang="0">
                  <a:pos x="T10" y="T11"/>
                </a:cxn>
              </a:cxnLst>
              <a:rect l="0" t="0" r="r" b="b"/>
              <a:pathLst>
                <a:path w="818" h="192">
                  <a:moveTo>
                    <a:pt x="337" y="146"/>
                  </a:moveTo>
                  <a:lnTo>
                    <a:pt x="733" y="192"/>
                  </a:lnTo>
                  <a:lnTo>
                    <a:pt x="818" y="89"/>
                  </a:lnTo>
                  <a:lnTo>
                    <a:pt x="742" y="0"/>
                  </a:lnTo>
                  <a:lnTo>
                    <a:pt x="0" y="0"/>
                  </a:lnTo>
                  <a:lnTo>
                    <a:pt x="337" y="14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8">
              <a:extLst>
                <a:ext uri="{FF2B5EF4-FFF2-40B4-BE49-F238E27FC236}">
                  <a16:creationId xmlns:a16="http://schemas.microsoft.com/office/drawing/2014/main" id="{5678F1BD-E9CA-B144-9408-55821D6E1334}"/>
                </a:ext>
              </a:extLst>
            </p:cNvPr>
            <p:cNvSpPr>
              <a:spLocks/>
            </p:cNvSpPr>
            <p:nvPr/>
          </p:nvSpPr>
          <p:spPr bwMode="gray">
            <a:xfrm>
              <a:off x="15894050" y="920750"/>
              <a:ext cx="1204913" cy="565150"/>
            </a:xfrm>
            <a:custGeom>
              <a:avLst/>
              <a:gdLst>
                <a:gd name="T0" fmla="*/ 377 w 759"/>
                <a:gd name="T1" fmla="*/ 356 h 356"/>
                <a:gd name="T2" fmla="*/ 0 w 759"/>
                <a:gd name="T3" fmla="*/ 203 h 356"/>
                <a:gd name="T4" fmla="*/ 0 w 759"/>
                <a:gd name="T5" fmla="*/ 42 h 356"/>
                <a:gd name="T6" fmla="*/ 111 w 759"/>
                <a:gd name="T7" fmla="*/ 0 h 356"/>
                <a:gd name="T8" fmla="*/ 759 w 759"/>
                <a:gd name="T9" fmla="*/ 356 h 356"/>
                <a:gd name="T10" fmla="*/ 377 w 759"/>
                <a:gd name="T11" fmla="*/ 356 h 356"/>
              </a:gdLst>
              <a:ahLst/>
              <a:cxnLst>
                <a:cxn ang="0">
                  <a:pos x="T0" y="T1"/>
                </a:cxn>
                <a:cxn ang="0">
                  <a:pos x="T2" y="T3"/>
                </a:cxn>
                <a:cxn ang="0">
                  <a:pos x="T4" y="T5"/>
                </a:cxn>
                <a:cxn ang="0">
                  <a:pos x="T6" y="T7"/>
                </a:cxn>
                <a:cxn ang="0">
                  <a:pos x="T8" y="T9"/>
                </a:cxn>
                <a:cxn ang="0">
                  <a:pos x="T10" y="T11"/>
                </a:cxn>
              </a:cxnLst>
              <a:rect l="0" t="0" r="r" b="b"/>
              <a:pathLst>
                <a:path w="759" h="356">
                  <a:moveTo>
                    <a:pt x="377" y="356"/>
                  </a:moveTo>
                  <a:lnTo>
                    <a:pt x="0" y="203"/>
                  </a:lnTo>
                  <a:lnTo>
                    <a:pt x="0" y="42"/>
                  </a:lnTo>
                  <a:lnTo>
                    <a:pt x="111" y="0"/>
                  </a:lnTo>
                  <a:lnTo>
                    <a:pt x="759" y="356"/>
                  </a:lnTo>
                  <a:lnTo>
                    <a:pt x="377" y="35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9">
              <a:extLst>
                <a:ext uri="{FF2B5EF4-FFF2-40B4-BE49-F238E27FC236}">
                  <a16:creationId xmlns:a16="http://schemas.microsoft.com/office/drawing/2014/main" id="{3B427E63-439E-A241-88B9-AAA32F364531}"/>
                </a:ext>
              </a:extLst>
            </p:cNvPr>
            <p:cNvSpPr>
              <a:spLocks/>
            </p:cNvSpPr>
            <p:nvPr/>
          </p:nvSpPr>
          <p:spPr bwMode="gray">
            <a:xfrm>
              <a:off x="15801975" y="1549400"/>
              <a:ext cx="1296988" cy="304800"/>
            </a:xfrm>
            <a:custGeom>
              <a:avLst/>
              <a:gdLst>
                <a:gd name="T0" fmla="*/ 817 w 817"/>
                <a:gd name="T1" fmla="*/ 0 h 192"/>
                <a:gd name="T2" fmla="*/ 77 w 817"/>
                <a:gd name="T3" fmla="*/ 0 h 192"/>
                <a:gd name="T4" fmla="*/ 0 w 817"/>
                <a:gd name="T5" fmla="*/ 89 h 192"/>
                <a:gd name="T6" fmla="*/ 84 w 817"/>
                <a:gd name="T7" fmla="*/ 192 h 192"/>
                <a:gd name="T8" fmla="*/ 481 w 817"/>
                <a:gd name="T9" fmla="*/ 146 h 192"/>
                <a:gd name="T10" fmla="*/ 817 w 817"/>
                <a:gd name="T11" fmla="*/ 0 h 192"/>
              </a:gdLst>
              <a:ahLst/>
              <a:cxnLst>
                <a:cxn ang="0">
                  <a:pos x="T0" y="T1"/>
                </a:cxn>
                <a:cxn ang="0">
                  <a:pos x="T2" y="T3"/>
                </a:cxn>
                <a:cxn ang="0">
                  <a:pos x="T4" y="T5"/>
                </a:cxn>
                <a:cxn ang="0">
                  <a:pos x="T6" y="T7"/>
                </a:cxn>
                <a:cxn ang="0">
                  <a:pos x="T8" y="T9"/>
                </a:cxn>
                <a:cxn ang="0">
                  <a:pos x="T10" y="T11"/>
                </a:cxn>
              </a:cxnLst>
              <a:rect l="0" t="0" r="r" b="b"/>
              <a:pathLst>
                <a:path w="817" h="192">
                  <a:moveTo>
                    <a:pt x="817" y="0"/>
                  </a:moveTo>
                  <a:lnTo>
                    <a:pt x="77" y="0"/>
                  </a:lnTo>
                  <a:lnTo>
                    <a:pt x="0" y="89"/>
                  </a:lnTo>
                  <a:lnTo>
                    <a:pt x="84" y="192"/>
                  </a:lnTo>
                  <a:lnTo>
                    <a:pt x="481" y="146"/>
                  </a:lnTo>
                  <a:lnTo>
                    <a:pt x="81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0">
              <a:extLst>
                <a:ext uri="{FF2B5EF4-FFF2-40B4-BE49-F238E27FC236}">
                  <a16:creationId xmlns:a16="http://schemas.microsoft.com/office/drawing/2014/main" id="{92019E20-5853-B243-9B9E-04739A1DF7F3}"/>
                </a:ext>
              </a:extLst>
            </p:cNvPr>
            <p:cNvSpPr>
              <a:spLocks noEditPoints="1"/>
            </p:cNvSpPr>
            <p:nvPr/>
          </p:nvSpPr>
          <p:spPr bwMode="gray">
            <a:xfrm>
              <a:off x="9529763" y="1882774"/>
              <a:ext cx="7226301" cy="2339976"/>
            </a:xfrm>
            <a:custGeom>
              <a:avLst/>
              <a:gdLst>
                <a:gd name="T0" fmla="*/ 2008 w 3284"/>
                <a:gd name="T1" fmla="*/ 713 h 1061"/>
                <a:gd name="T2" fmla="*/ 3284 w 3284"/>
                <a:gd name="T3" fmla="*/ 445 h 1061"/>
                <a:gd name="T4" fmla="*/ 2646 w 3284"/>
                <a:gd name="T5" fmla="*/ 713 h 1061"/>
                <a:gd name="T6" fmla="*/ 1821 w 3284"/>
                <a:gd name="T7" fmla="*/ 350 h 1061"/>
                <a:gd name="T8" fmla="*/ 174 w 3284"/>
                <a:gd name="T9" fmla="*/ 897 h 1061"/>
                <a:gd name="T10" fmla="*/ 107 w 3284"/>
                <a:gd name="T11" fmla="*/ 930 h 1061"/>
                <a:gd name="T12" fmla="*/ 262 w 3284"/>
                <a:gd name="T13" fmla="*/ 916 h 1061"/>
                <a:gd name="T14" fmla="*/ 254 w 3284"/>
                <a:gd name="T15" fmla="*/ 828 h 1061"/>
                <a:gd name="T16" fmla="*/ 299 w 3284"/>
                <a:gd name="T17" fmla="*/ 916 h 1061"/>
                <a:gd name="T18" fmla="*/ 352 w 3284"/>
                <a:gd name="T19" fmla="*/ 1007 h 1061"/>
                <a:gd name="T20" fmla="*/ 554 w 3284"/>
                <a:gd name="T21" fmla="*/ 886 h 1061"/>
                <a:gd name="T22" fmla="*/ 471 w 3284"/>
                <a:gd name="T23" fmla="*/ 887 h 1061"/>
                <a:gd name="T24" fmla="*/ 773 w 3284"/>
                <a:gd name="T25" fmla="*/ 1009 h 1061"/>
                <a:gd name="T26" fmla="*/ 659 w 3284"/>
                <a:gd name="T27" fmla="*/ 1009 h 1061"/>
                <a:gd name="T28" fmla="*/ 576 w 3284"/>
                <a:gd name="T29" fmla="*/ 887 h 1061"/>
                <a:gd name="T30" fmla="*/ 725 w 3284"/>
                <a:gd name="T31" fmla="*/ 884 h 1061"/>
                <a:gd name="T32" fmla="*/ 804 w 3284"/>
                <a:gd name="T33" fmla="*/ 922 h 1061"/>
                <a:gd name="T34" fmla="*/ 1005 w 3284"/>
                <a:gd name="T35" fmla="*/ 916 h 1061"/>
                <a:gd name="T36" fmla="*/ 1018 w 3284"/>
                <a:gd name="T37" fmla="*/ 1012 h 1061"/>
                <a:gd name="T38" fmla="*/ 1049 w 3284"/>
                <a:gd name="T39" fmla="*/ 887 h 1061"/>
                <a:gd name="T40" fmla="*/ 1094 w 3284"/>
                <a:gd name="T41" fmla="*/ 868 h 1061"/>
                <a:gd name="T42" fmla="*/ 1078 w 3284"/>
                <a:gd name="T43" fmla="*/ 1009 h 1061"/>
                <a:gd name="T44" fmla="*/ 1250 w 3284"/>
                <a:gd name="T45" fmla="*/ 993 h 1061"/>
                <a:gd name="T46" fmla="*/ 1203 w 3284"/>
                <a:gd name="T47" fmla="*/ 884 h 1061"/>
                <a:gd name="T48" fmla="*/ 1354 w 3284"/>
                <a:gd name="T49" fmla="*/ 914 h 1061"/>
                <a:gd name="T50" fmla="*/ 1344 w 3284"/>
                <a:gd name="T51" fmla="*/ 888 h 1061"/>
                <a:gd name="T52" fmla="*/ 1591 w 3284"/>
                <a:gd name="T53" fmla="*/ 973 h 1061"/>
                <a:gd name="T54" fmla="*/ 1517 w 3284"/>
                <a:gd name="T55" fmla="*/ 851 h 1061"/>
                <a:gd name="T56" fmla="*/ 1740 w 3284"/>
                <a:gd name="T57" fmla="*/ 973 h 1061"/>
                <a:gd name="T58" fmla="*/ 1653 w 3284"/>
                <a:gd name="T59" fmla="*/ 889 h 1061"/>
                <a:gd name="T60" fmla="*/ 2020 w 3284"/>
                <a:gd name="T61" fmla="*/ 912 h 1061"/>
                <a:gd name="T62" fmla="*/ 1942 w 3284"/>
                <a:gd name="T63" fmla="*/ 942 h 1061"/>
                <a:gd name="T64" fmla="*/ 2127 w 3284"/>
                <a:gd name="T65" fmla="*/ 914 h 1061"/>
                <a:gd name="T66" fmla="*/ 2148 w 3284"/>
                <a:gd name="T67" fmla="*/ 946 h 1061"/>
                <a:gd name="T68" fmla="*/ 2062 w 3284"/>
                <a:gd name="T69" fmla="*/ 973 h 1061"/>
                <a:gd name="T70" fmla="*/ 2053 w 3284"/>
                <a:gd name="T71" fmla="*/ 924 h 1061"/>
                <a:gd name="T72" fmla="*/ 2201 w 3284"/>
                <a:gd name="T73" fmla="*/ 826 h 1061"/>
                <a:gd name="T74" fmla="*/ 2186 w 3284"/>
                <a:gd name="T75" fmla="*/ 862 h 1061"/>
                <a:gd name="T76" fmla="*/ 2217 w 3284"/>
                <a:gd name="T77" fmla="*/ 887 h 1061"/>
                <a:gd name="T78" fmla="*/ 2331 w 3284"/>
                <a:gd name="T79" fmla="*/ 1057 h 1061"/>
                <a:gd name="T80" fmla="*/ 2328 w 3284"/>
                <a:gd name="T81" fmla="*/ 1024 h 1061"/>
                <a:gd name="T82" fmla="*/ 2249 w 3284"/>
                <a:gd name="T83" fmla="*/ 920 h 1061"/>
                <a:gd name="T84" fmla="*/ 2519 w 3284"/>
                <a:gd name="T85" fmla="*/ 931 h 1061"/>
                <a:gd name="T86" fmla="*/ 2437 w 3284"/>
                <a:gd name="T87" fmla="*/ 1009 h 1061"/>
                <a:gd name="T88" fmla="*/ 2607 w 3284"/>
                <a:gd name="T89" fmla="*/ 980 h 1061"/>
                <a:gd name="T90" fmla="*/ 2539 w 3284"/>
                <a:gd name="T91" fmla="*/ 916 h 1061"/>
                <a:gd name="T92" fmla="*/ 2459 w 3284"/>
                <a:gd name="T93" fmla="*/ 540 h 1061"/>
                <a:gd name="T94" fmla="*/ 3002 w 3284"/>
                <a:gd name="T95" fmla="*/ 579 h 1061"/>
                <a:gd name="T96" fmla="*/ 590 w 3284"/>
                <a:gd name="T97" fmla="*/ 404 h 1061"/>
                <a:gd name="T98" fmla="*/ 517 w 3284"/>
                <a:gd name="T99" fmla="*/ 162 h 1061"/>
                <a:gd name="T100" fmla="*/ 1011 w 3284"/>
                <a:gd name="T101" fmla="*/ 325 h 1061"/>
                <a:gd name="T102" fmla="*/ 1300 w 3284"/>
                <a:gd name="T103" fmla="*/ 205 h 1061"/>
                <a:gd name="T104" fmla="*/ 1300 w 3284"/>
                <a:gd name="T105" fmla="*/ 205 h 1061"/>
                <a:gd name="T106" fmla="*/ 391 w 3284"/>
                <a:gd name="T107" fmla="*/ 979 h 1061"/>
                <a:gd name="T108" fmla="*/ 841 w 3284"/>
                <a:gd name="T109" fmla="*/ 924 h 1061"/>
                <a:gd name="T110" fmla="*/ 895 w 3284"/>
                <a:gd name="T111" fmla="*/ 948 h 1061"/>
                <a:gd name="T112" fmla="*/ 1173 w 3284"/>
                <a:gd name="T113" fmla="*/ 961 h 1061"/>
                <a:gd name="T114" fmla="*/ 1216 w 3284"/>
                <a:gd name="T115" fmla="*/ 917 h 1061"/>
                <a:gd name="T116" fmla="*/ 1679 w 3284"/>
                <a:gd name="T117" fmla="*/ 981 h 1061"/>
                <a:gd name="T118" fmla="*/ 2296 w 3284"/>
                <a:gd name="T119" fmla="*/ 916 h 1061"/>
                <a:gd name="T120" fmla="*/ 2337 w 3284"/>
                <a:gd name="T121" fmla="*/ 95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84" h="1061">
                  <a:moveTo>
                    <a:pt x="1860" y="177"/>
                  </a:moveTo>
                  <a:cubicBezTo>
                    <a:pt x="1860" y="214"/>
                    <a:pt x="1860" y="214"/>
                    <a:pt x="1860" y="214"/>
                  </a:cubicBezTo>
                  <a:cubicBezTo>
                    <a:pt x="1829" y="180"/>
                    <a:pt x="1780" y="162"/>
                    <a:pt x="1712" y="162"/>
                  </a:cubicBezTo>
                  <a:cubicBezTo>
                    <a:pt x="1636" y="162"/>
                    <a:pt x="1573" y="190"/>
                    <a:pt x="1521" y="245"/>
                  </a:cubicBezTo>
                  <a:cubicBezTo>
                    <a:pt x="1469" y="300"/>
                    <a:pt x="1443" y="366"/>
                    <a:pt x="1443" y="445"/>
                  </a:cubicBezTo>
                  <a:cubicBezTo>
                    <a:pt x="1443" y="524"/>
                    <a:pt x="1469" y="591"/>
                    <a:pt x="1519" y="645"/>
                  </a:cubicBezTo>
                  <a:cubicBezTo>
                    <a:pt x="1570" y="700"/>
                    <a:pt x="1634" y="727"/>
                    <a:pt x="1712" y="727"/>
                  </a:cubicBezTo>
                  <a:cubicBezTo>
                    <a:pt x="1781" y="727"/>
                    <a:pt x="1830" y="710"/>
                    <a:pt x="1860" y="676"/>
                  </a:cubicBezTo>
                  <a:cubicBezTo>
                    <a:pt x="1860" y="713"/>
                    <a:pt x="1860" y="713"/>
                    <a:pt x="1860" y="713"/>
                  </a:cubicBezTo>
                  <a:cubicBezTo>
                    <a:pt x="2008" y="713"/>
                    <a:pt x="2008" y="713"/>
                    <a:pt x="2008" y="713"/>
                  </a:cubicBezTo>
                  <a:cubicBezTo>
                    <a:pt x="2008" y="177"/>
                    <a:pt x="2008" y="177"/>
                    <a:pt x="2008" y="177"/>
                  </a:cubicBezTo>
                  <a:lnTo>
                    <a:pt x="1860" y="177"/>
                  </a:lnTo>
                  <a:close/>
                  <a:moveTo>
                    <a:pt x="3201" y="245"/>
                  </a:moveTo>
                  <a:cubicBezTo>
                    <a:pt x="3146" y="190"/>
                    <a:pt x="3080" y="162"/>
                    <a:pt x="3002" y="162"/>
                  </a:cubicBezTo>
                  <a:cubicBezTo>
                    <a:pt x="2923" y="162"/>
                    <a:pt x="2857" y="190"/>
                    <a:pt x="2802" y="245"/>
                  </a:cubicBezTo>
                  <a:cubicBezTo>
                    <a:pt x="2747" y="300"/>
                    <a:pt x="2719" y="367"/>
                    <a:pt x="2719" y="445"/>
                  </a:cubicBezTo>
                  <a:cubicBezTo>
                    <a:pt x="2719" y="523"/>
                    <a:pt x="2747" y="590"/>
                    <a:pt x="2802" y="645"/>
                  </a:cubicBezTo>
                  <a:cubicBezTo>
                    <a:pt x="2857" y="700"/>
                    <a:pt x="2923" y="727"/>
                    <a:pt x="3002" y="727"/>
                  </a:cubicBezTo>
                  <a:cubicBezTo>
                    <a:pt x="3080" y="727"/>
                    <a:pt x="3146" y="700"/>
                    <a:pt x="3201" y="645"/>
                  </a:cubicBezTo>
                  <a:cubicBezTo>
                    <a:pt x="3256" y="590"/>
                    <a:pt x="3284" y="523"/>
                    <a:pt x="3284" y="445"/>
                  </a:cubicBezTo>
                  <a:cubicBezTo>
                    <a:pt x="3284" y="367"/>
                    <a:pt x="3256" y="300"/>
                    <a:pt x="3201" y="245"/>
                  </a:cubicBezTo>
                  <a:close/>
                  <a:moveTo>
                    <a:pt x="2498" y="214"/>
                  </a:moveTo>
                  <a:cubicBezTo>
                    <a:pt x="2467" y="180"/>
                    <a:pt x="2418" y="162"/>
                    <a:pt x="2349" y="162"/>
                  </a:cubicBezTo>
                  <a:cubicBezTo>
                    <a:pt x="2274" y="162"/>
                    <a:pt x="2211" y="190"/>
                    <a:pt x="2159" y="245"/>
                  </a:cubicBezTo>
                  <a:cubicBezTo>
                    <a:pt x="2107" y="300"/>
                    <a:pt x="2081" y="366"/>
                    <a:pt x="2081" y="445"/>
                  </a:cubicBezTo>
                  <a:cubicBezTo>
                    <a:pt x="2081" y="524"/>
                    <a:pt x="2107" y="591"/>
                    <a:pt x="2157" y="645"/>
                  </a:cubicBezTo>
                  <a:cubicBezTo>
                    <a:pt x="2208" y="700"/>
                    <a:pt x="2272" y="727"/>
                    <a:pt x="2349" y="727"/>
                  </a:cubicBezTo>
                  <a:cubicBezTo>
                    <a:pt x="2419" y="727"/>
                    <a:pt x="2468" y="710"/>
                    <a:pt x="2498" y="676"/>
                  </a:cubicBezTo>
                  <a:cubicBezTo>
                    <a:pt x="2498" y="713"/>
                    <a:pt x="2498" y="713"/>
                    <a:pt x="2498" y="713"/>
                  </a:cubicBezTo>
                  <a:cubicBezTo>
                    <a:pt x="2646" y="713"/>
                    <a:pt x="2646" y="713"/>
                    <a:pt x="2646" y="713"/>
                  </a:cubicBezTo>
                  <a:cubicBezTo>
                    <a:pt x="2646" y="0"/>
                    <a:pt x="2646" y="0"/>
                    <a:pt x="2646" y="0"/>
                  </a:cubicBezTo>
                  <a:cubicBezTo>
                    <a:pt x="2498" y="0"/>
                    <a:pt x="2498" y="0"/>
                    <a:pt x="2498" y="0"/>
                  </a:cubicBezTo>
                  <a:lnTo>
                    <a:pt x="2498" y="214"/>
                  </a:lnTo>
                  <a:close/>
                  <a:moveTo>
                    <a:pt x="1821" y="540"/>
                  </a:moveTo>
                  <a:cubicBezTo>
                    <a:pt x="1795" y="566"/>
                    <a:pt x="1763" y="579"/>
                    <a:pt x="1726" y="579"/>
                  </a:cubicBezTo>
                  <a:cubicBezTo>
                    <a:pt x="1688" y="579"/>
                    <a:pt x="1657" y="566"/>
                    <a:pt x="1631" y="540"/>
                  </a:cubicBezTo>
                  <a:cubicBezTo>
                    <a:pt x="1605" y="514"/>
                    <a:pt x="1591" y="482"/>
                    <a:pt x="1591" y="445"/>
                  </a:cubicBezTo>
                  <a:cubicBezTo>
                    <a:pt x="1591" y="408"/>
                    <a:pt x="1605" y="376"/>
                    <a:pt x="1631" y="350"/>
                  </a:cubicBezTo>
                  <a:cubicBezTo>
                    <a:pt x="1657" y="324"/>
                    <a:pt x="1688" y="311"/>
                    <a:pt x="1726" y="311"/>
                  </a:cubicBezTo>
                  <a:cubicBezTo>
                    <a:pt x="1763" y="311"/>
                    <a:pt x="1795" y="324"/>
                    <a:pt x="1821" y="350"/>
                  </a:cubicBezTo>
                  <a:cubicBezTo>
                    <a:pt x="1847" y="376"/>
                    <a:pt x="1860" y="408"/>
                    <a:pt x="1860" y="445"/>
                  </a:cubicBezTo>
                  <a:cubicBezTo>
                    <a:pt x="1860" y="482"/>
                    <a:pt x="1847" y="514"/>
                    <a:pt x="1821" y="540"/>
                  </a:cubicBezTo>
                  <a:close/>
                  <a:moveTo>
                    <a:pt x="35" y="1009"/>
                  </a:moveTo>
                  <a:cubicBezTo>
                    <a:pt x="0" y="1009"/>
                    <a:pt x="0" y="1009"/>
                    <a:pt x="0" y="1009"/>
                  </a:cubicBezTo>
                  <a:cubicBezTo>
                    <a:pt x="0" y="833"/>
                    <a:pt x="0" y="833"/>
                    <a:pt x="0" y="833"/>
                  </a:cubicBezTo>
                  <a:cubicBezTo>
                    <a:pt x="35" y="833"/>
                    <a:pt x="35" y="833"/>
                    <a:pt x="35" y="833"/>
                  </a:cubicBezTo>
                  <a:lnTo>
                    <a:pt x="35" y="1009"/>
                  </a:lnTo>
                  <a:close/>
                  <a:moveTo>
                    <a:pt x="140" y="884"/>
                  </a:moveTo>
                  <a:cubicBezTo>
                    <a:pt x="147" y="884"/>
                    <a:pt x="153" y="885"/>
                    <a:pt x="159" y="887"/>
                  </a:cubicBezTo>
                  <a:cubicBezTo>
                    <a:pt x="165" y="889"/>
                    <a:pt x="170" y="893"/>
                    <a:pt x="174" y="897"/>
                  </a:cubicBezTo>
                  <a:cubicBezTo>
                    <a:pt x="178" y="901"/>
                    <a:pt x="181" y="906"/>
                    <a:pt x="184" y="912"/>
                  </a:cubicBezTo>
                  <a:cubicBezTo>
                    <a:pt x="186" y="918"/>
                    <a:pt x="187" y="924"/>
                    <a:pt x="187" y="931"/>
                  </a:cubicBezTo>
                  <a:cubicBezTo>
                    <a:pt x="187" y="1009"/>
                    <a:pt x="187" y="1009"/>
                    <a:pt x="187" y="1009"/>
                  </a:cubicBezTo>
                  <a:cubicBezTo>
                    <a:pt x="155" y="1009"/>
                    <a:pt x="155" y="1009"/>
                    <a:pt x="155" y="1009"/>
                  </a:cubicBezTo>
                  <a:cubicBezTo>
                    <a:pt x="155" y="942"/>
                    <a:pt x="155" y="942"/>
                    <a:pt x="155" y="942"/>
                  </a:cubicBezTo>
                  <a:cubicBezTo>
                    <a:pt x="155" y="933"/>
                    <a:pt x="153" y="926"/>
                    <a:pt x="148" y="921"/>
                  </a:cubicBezTo>
                  <a:cubicBezTo>
                    <a:pt x="144" y="917"/>
                    <a:pt x="138" y="914"/>
                    <a:pt x="131" y="914"/>
                  </a:cubicBezTo>
                  <a:cubicBezTo>
                    <a:pt x="127" y="914"/>
                    <a:pt x="124" y="915"/>
                    <a:pt x="121" y="916"/>
                  </a:cubicBezTo>
                  <a:cubicBezTo>
                    <a:pt x="118" y="917"/>
                    <a:pt x="115" y="919"/>
                    <a:pt x="113" y="921"/>
                  </a:cubicBezTo>
                  <a:cubicBezTo>
                    <a:pt x="110" y="924"/>
                    <a:pt x="109" y="926"/>
                    <a:pt x="107" y="930"/>
                  </a:cubicBezTo>
                  <a:cubicBezTo>
                    <a:pt x="106" y="933"/>
                    <a:pt x="105" y="937"/>
                    <a:pt x="105" y="942"/>
                  </a:cubicBezTo>
                  <a:cubicBezTo>
                    <a:pt x="105" y="1009"/>
                    <a:pt x="105" y="1009"/>
                    <a:pt x="105" y="1009"/>
                  </a:cubicBezTo>
                  <a:cubicBezTo>
                    <a:pt x="72" y="1009"/>
                    <a:pt x="72" y="1009"/>
                    <a:pt x="72" y="1009"/>
                  </a:cubicBezTo>
                  <a:cubicBezTo>
                    <a:pt x="72" y="887"/>
                    <a:pt x="72" y="887"/>
                    <a:pt x="72" y="887"/>
                  </a:cubicBezTo>
                  <a:cubicBezTo>
                    <a:pt x="104" y="887"/>
                    <a:pt x="104" y="887"/>
                    <a:pt x="104" y="887"/>
                  </a:cubicBezTo>
                  <a:cubicBezTo>
                    <a:pt x="104" y="901"/>
                    <a:pt x="104" y="901"/>
                    <a:pt x="104" y="901"/>
                  </a:cubicBezTo>
                  <a:cubicBezTo>
                    <a:pt x="109" y="895"/>
                    <a:pt x="114" y="890"/>
                    <a:pt x="120" y="888"/>
                  </a:cubicBezTo>
                  <a:cubicBezTo>
                    <a:pt x="126" y="885"/>
                    <a:pt x="133" y="884"/>
                    <a:pt x="140" y="884"/>
                  </a:cubicBezTo>
                  <a:close/>
                  <a:moveTo>
                    <a:pt x="299" y="916"/>
                  </a:moveTo>
                  <a:cubicBezTo>
                    <a:pt x="262" y="916"/>
                    <a:pt x="262" y="916"/>
                    <a:pt x="262" y="916"/>
                  </a:cubicBezTo>
                  <a:cubicBezTo>
                    <a:pt x="262" y="1009"/>
                    <a:pt x="262" y="1009"/>
                    <a:pt x="262" y="1009"/>
                  </a:cubicBezTo>
                  <a:cubicBezTo>
                    <a:pt x="229" y="1009"/>
                    <a:pt x="229" y="1009"/>
                    <a:pt x="229" y="1009"/>
                  </a:cubicBezTo>
                  <a:cubicBezTo>
                    <a:pt x="229" y="916"/>
                    <a:pt x="229" y="916"/>
                    <a:pt x="229" y="916"/>
                  </a:cubicBezTo>
                  <a:cubicBezTo>
                    <a:pt x="206" y="916"/>
                    <a:pt x="206" y="916"/>
                    <a:pt x="206" y="916"/>
                  </a:cubicBezTo>
                  <a:cubicBezTo>
                    <a:pt x="206" y="887"/>
                    <a:pt x="206" y="887"/>
                    <a:pt x="206" y="887"/>
                  </a:cubicBezTo>
                  <a:cubicBezTo>
                    <a:pt x="229" y="887"/>
                    <a:pt x="229" y="887"/>
                    <a:pt x="229" y="887"/>
                  </a:cubicBezTo>
                  <a:cubicBezTo>
                    <a:pt x="229" y="872"/>
                    <a:pt x="229" y="872"/>
                    <a:pt x="229" y="872"/>
                  </a:cubicBezTo>
                  <a:cubicBezTo>
                    <a:pt x="229" y="865"/>
                    <a:pt x="230" y="858"/>
                    <a:pt x="232" y="853"/>
                  </a:cubicBezTo>
                  <a:cubicBezTo>
                    <a:pt x="234" y="847"/>
                    <a:pt x="236" y="842"/>
                    <a:pt x="240" y="838"/>
                  </a:cubicBezTo>
                  <a:cubicBezTo>
                    <a:pt x="244" y="834"/>
                    <a:pt x="248" y="830"/>
                    <a:pt x="254" y="828"/>
                  </a:cubicBezTo>
                  <a:cubicBezTo>
                    <a:pt x="259" y="826"/>
                    <a:pt x="265" y="825"/>
                    <a:pt x="272" y="825"/>
                  </a:cubicBezTo>
                  <a:cubicBezTo>
                    <a:pt x="281" y="825"/>
                    <a:pt x="288" y="826"/>
                    <a:pt x="294" y="828"/>
                  </a:cubicBezTo>
                  <a:cubicBezTo>
                    <a:pt x="300" y="830"/>
                    <a:pt x="305" y="833"/>
                    <a:pt x="310" y="836"/>
                  </a:cubicBezTo>
                  <a:cubicBezTo>
                    <a:pt x="297" y="861"/>
                    <a:pt x="297" y="861"/>
                    <a:pt x="297" y="861"/>
                  </a:cubicBezTo>
                  <a:cubicBezTo>
                    <a:pt x="294" y="859"/>
                    <a:pt x="291" y="858"/>
                    <a:pt x="287" y="857"/>
                  </a:cubicBezTo>
                  <a:cubicBezTo>
                    <a:pt x="283" y="856"/>
                    <a:pt x="280" y="855"/>
                    <a:pt x="276" y="855"/>
                  </a:cubicBezTo>
                  <a:cubicBezTo>
                    <a:pt x="266" y="855"/>
                    <a:pt x="262" y="861"/>
                    <a:pt x="262" y="872"/>
                  </a:cubicBezTo>
                  <a:cubicBezTo>
                    <a:pt x="262" y="887"/>
                    <a:pt x="262" y="887"/>
                    <a:pt x="262" y="887"/>
                  </a:cubicBezTo>
                  <a:cubicBezTo>
                    <a:pt x="299" y="887"/>
                    <a:pt x="299" y="887"/>
                    <a:pt x="299" y="887"/>
                  </a:cubicBezTo>
                  <a:lnTo>
                    <a:pt x="299" y="916"/>
                  </a:lnTo>
                  <a:close/>
                  <a:moveTo>
                    <a:pt x="378" y="884"/>
                  </a:moveTo>
                  <a:cubicBezTo>
                    <a:pt x="388" y="884"/>
                    <a:pt x="396" y="885"/>
                    <a:pt x="405" y="889"/>
                  </a:cubicBezTo>
                  <a:cubicBezTo>
                    <a:pt x="413" y="892"/>
                    <a:pt x="420" y="896"/>
                    <a:pt x="425" y="902"/>
                  </a:cubicBezTo>
                  <a:cubicBezTo>
                    <a:pt x="431" y="908"/>
                    <a:pt x="436" y="914"/>
                    <a:pt x="439" y="922"/>
                  </a:cubicBezTo>
                  <a:cubicBezTo>
                    <a:pt x="442" y="930"/>
                    <a:pt x="444" y="939"/>
                    <a:pt x="444" y="948"/>
                  </a:cubicBezTo>
                  <a:cubicBezTo>
                    <a:pt x="444" y="957"/>
                    <a:pt x="442" y="965"/>
                    <a:pt x="439" y="973"/>
                  </a:cubicBezTo>
                  <a:cubicBezTo>
                    <a:pt x="436" y="981"/>
                    <a:pt x="431" y="988"/>
                    <a:pt x="425" y="993"/>
                  </a:cubicBezTo>
                  <a:cubicBezTo>
                    <a:pt x="420" y="999"/>
                    <a:pt x="413" y="1004"/>
                    <a:pt x="405" y="1007"/>
                  </a:cubicBezTo>
                  <a:cubicBezTo>
                    <a:pt x="396" y="1010"/>
                    <a:pt x="388" y="1012"/>
                    <a:pt x="378" y="1012"/>
                  </a:cubicBezTo>
                  <a:cubicBezTo>
                    <a:pt x="369" y="1012"/>
                    <a:pt x="360" y="1010"/>
                    <a:pt x="352" y="1007"/>
                  </a:cubicBezTo>
                  <a:cubicBezTo>
                    <a:pt x="344" y="1004"/>
                    <a:pt x="337" y="999"/>
                    <a:pt x="331" y="993"/>
                  </a:cubicBezTo>
                  <a:cubicBezTo>
                    <a:pt x="325" y="988"/>
                    <a:pt x="321" y="981"/>
                    <a:pt x="318" y="973"/>
                  </a:cubicBezTo>
                  <a:cubicBezTo>
                    <a:pt x="314" y="965"/>
                    <a:pt x="313" y="957"/>
                    <a:pt x="313" y="948"/>
                  </a:cubicBezTo>
                  <a:cubicBezTo>
                    <a:pt x="313" y="939"/>
                    <a:pt x="314" y="930"/>
                    <a:pt x="318" y="922"/>
                  </a:cubicBezTo>
                  <a:cubicBezTo>
                    <a:pt x="321" y="914"/>
                    <a:pt x="325" y="908"/>
                    <a:pt x="331" y="902"/>
                  </a:cubicBezTo>
                  <a:cubicBezTo>
                    <a:pt x="337" y="896"/>
                    <a:pt x="344" y="892"/>
                    <a:pt x="352" y="889"/>
                  </a:cubicBezTo>
                  <a:cubicBezTo>
                    <a:pt x="360" y="885"/>
                    <a:pt x="369" y="884"/>
                    <a:pt x="378" y="884"/>
                  </a:cubicBezTo>
                  <a:close/>
                  <a:moveTo>
                    <a:pt x="537" y="884"/>
                  </a:moveTo>
                  <a:cubicBezTo>
                    <a:pt x="540" y="884"/>
                    <a:pt x="544" y="884"/>
                    <a:pt x="546" y="884"/>
                  </a:cubicBezTo>
                  <a:cubicBezTo>
                    <a:pt x="549" y="885"/>
                    <a:pt x="552" y="886"/>
                    <a:pt x="554" y="886"/>
                  </a:cubicBezTo>
                  <a:cubicBezTo>
                    <a:pt x="549" y="919"/>
                    <a:pt x="549" y="919"/>
                    <a:pt x="549" y="919"/>
                  </a:cubicBezTo>
                  <a:cubicBezTo>
                    <a:pt x="546" y="918"/>
                    <a:pt x="543" y="917"/>
                    <a:pt x="540" y="916"/>
                  </a:cubicBezTo>
                  <a:cubicBezTo>
                    <a:pt x="536" y="915"/>
                    <a:pt x="533" y="915"/>
                    <a:pt x="529" y="915"/>
                  </a:cubicBezTo>
                  <a:cubicBezTo>
                    <a:pt x="525" y="915"/>
                    <a:pt x="522" y="916"/>
                    <a:pt x="519" y="917"/>
                  </a:cubicBezTo>
                  <a:cubicBezTo>
                    <a:pt x="516" y="918"/>
                    <a:pt x="513" y="920"/>
                    <a:pt x="511" y="922"/>
                  </a:cubicBezTo>
                  <a:cubicBezTo>
                    <a:pt x="509" y="924"/>
                    <a:pt x="507" y="927"/>
                    <a:pt x="506" y="930"/>
                  </a:cubicBezTo>
                  <a:cubicBezTo>
                    <a:pt x="504" y="934"/>
                    <a:pt x="504" y="938"/>
                    <a:pt x="504" y="942"/>
                  </a:cubicBezTo>
                  <a:cubicBezTo>
                    <a:pt x="504" y="1009"/>
                    <a:pt x="504" y="1009"/>
                    <a:pt x="504" y="1009"/>
                  </a:cubicBezTo>
                  <a:cubicBezTo>
                    <a:pt x="471" y="1009"/>
                    <a:pt x="471" y="1009"/>
                    <a:pt x="471" y="1009"/>
                  </a:cubicBezTo>
                  <a:cubicBezTo>
                    <a:pt x="471" y="887"/>
                    <a:pt x="471" y="887"/>
                    <a:pt x="471" y="887"/>
                  </a:cubicBezTo>
                  <a:cubicBezTo>
                    <a:pt x="503" y="887"/>
                    <a:pt x="503" y="887"/>
                    <a:pt x="503" y="887"/>
                  </a:cubicBezTo>
                  <a:cubicBezTo>
                    <a:pt x="503" y="900"/>
                    <a:pt x="503" y="900"/>
                    <a:pt x="503" y="900"/>
                  </a:cubicBezTo>
                  <a:cubicBezTo>
                    <a:pt x="506" y="895"/>
                    <a:pt x="511" y="890"/>
                    <a:pt x="517" y="888"/>
                  </a:cubicBezTo>
                  <a:cubicBezTo>
                    <a:pt x="523" y="885"/>
                    <a:pt x="529" y="884"/>
                    <a:pt x="537" y="884"/>
                  </a:cubicBezTo>
                  <a:close/>
                  <a:moveTo>
                    <a:pt x="725" y="884"/>
                  </a:moveTo>
                  <a:cubicBezTo>
                    <a:pt x="733" y="884"/>
                    <a:pt x="739" y="885"/>
                    <a:pt x="745" y="887"/>
                  </a:cubicBezTo>
                  <a:cubicBezTo>
                    <a:pt x="751" y="889"/>
                    <a:pt x="756" y="893"/>
                    <a:pt x="760" y="897"/>
                  </a:cubicBezTo>
                  <a:cubicBezTo>
                    <a:pt x="764" y="901"/>
                    <a:pt x="768" y="906"/>
                    <a:pt x="770" y="912"/>
                  </a:cubicBezTo>
                  <a:cubicBezTo>
                    <a:pt x="772" y="918"/>
                    <a:pt x="773" y="924"/>
                    <a:pt x="773" y="931"/>
                  </a:cubicBezTo>
                  <a:cubicBezTo>
                    <a:pt x="773" y="1009"/>
                    <a:pt x="773" y="1009"/>
                    <a:pt x="773" y="1009"/>
                  </a:cubicBezTo>
                  <a:cubicBezTo>
                    <a:pt x="741" y="1009"/>
                    <a:pt x="741" y="1009"/>
                    <a:pt x="741" y="1009"/>
                  </a:cubicBezTo>
                  <a:cubicBezTo>
                    <a:pt x="741" y="942"/>
                    <a:pt x="741" y="942"/>
                    <a:pt x="741" y="942"/>
                  </a:cubicBezTo>
                  <a:cubicBezTo>
                    <a:pt x="741" y="933"/>
                    <a:pt x="739" y="926"/>
                    <a:pt x="734" y="921"/>
                  </a:cubicBezTo>
                  <a:cubicBezTo>
                    <a:pt x="730" y="917"/>
                    <a:pt x="724" y="914"/>
                    <a:pt x="717" y="914"/>
                  </a:cubicBezTo>
                  <a:cubicBezTo>
                    <a:pt x="713" y="914"/>
                    <a:pt x="710" y="915"/>
                    <a:pt x="707" y="916"/>
                  </a:cubicBezTo>
                  <a:cubicBezTo>
                    <a:pt x="704" y="917"/>
                    <a:pt x="701" y="919"/>
                    <a:pt x="699" y="921"/>
                  </a:cubicBezTo>
                  <a:cubicBezTo>
                    <a:pt x="697" y="924"/>
                    <a:pt x="695" y="926"/>
                    <a:pt x="693" y="930"/>
                  </a:cubicBezTo>
                  <a:cubicBezTo>
                    <a:pt x="692" y="933"/>
                    <a:pt x="691" y="937"/>
                    <a:pt x="691" y="942"/>
                  </a:cubicBezTo>
                  <a:cubicBezTo>
                    <a:pt x="691" y="1009"/>
                    <a:pt x="691" y="1009"/>
                    <a:pt x="691" y="1009"/>
                  </a:cubicBezTo>
                  <a:cubicBezTo>
                    <a:pt x="659" y="1009"/>
                    <a:pt x="659" y="1009"/>
                    <a:pt x="659" y="1009"/>
                  </a:cubicBezTo>
                  <a:cubicBezTo>
                    <a:pt x="659" y="942"/>
                    <a:pt x="659" y="942"/>
                    <a:pt x="659" y="942"/>
                  </a:cubicBezTo>
                  <a:cubicBezTo>
                    <a:pt x="659" y="933"/>
                    <a:pt x="656" y="926"/>
                    <a:pt x="652" y="921"/>
                  </a:cubicBezTo>
                  <a:cubicBezTo>
                    <a:pt x="648" y="917"/>
                    <a:pt x="642" y="914"/>
                    <a:pt x="635" y="914"/>
                  </a:cubicBezTo>
                  <a:cubicBezTo>
                    <a:pt x="631" y="914"/>
                    <a:pt x="628" y="915"/>
                    <a:pt x="625" y="916"/>
                  </a:cubicBezTo>
                  <a:cubicBezTo>
                    <a:pt x="622" y="917"/>
                    <a:pt x="619" y="919"/>
                    <a:pt x="617" y="921"/>
                  </a:cubicBezTo>
                  <a:cubicBezTo>
                    <a:pt x="614" y="924"/>
                    <a:pt x="613" y="926"/>
                    <a:pt x="611" y="930"/>
                  </a:cubicBezTo>
                  <a:cubicBezTo>
                    <a:pt x="610" y="933"/>
                    <a:pt x="609" y="937"/>
                    <a:pt x="609" y="942"/>
                  </a:cubicBezTo>
                  <a:cubicBezTo>
                    <a:pt x="609" y="1009"/>
                    <a:pt x="609" y="1009"/>
                    <a:pt x="609" y="1009"/>
                  </a:cubicBezTo>
                  <a:cubicBezTo>
                    <a:pt x="576" y="1009"/>
                    <a:pt x="576" y="1009"/>
                    <a:pt x="576" y="1009"/>
                  </a:cubicBezTo>
                  <a:cubicBezTo>
                    <a:pt x="576" y="887"/>
                    <a:pt x="576" y="887"/>
                    <a:pt x="576" y="887"/>
                  </a:cubicBezTo>
                  <a:cubicBezTo>
                    <a:pt x="608" y="887"/>
                    <a:pt x="608" y="887"/>
                    <a:pt x="608" y="887"/>
                  </a:cubicBezTo>
                  <a:cubicBezTo>
                    <a:pt x="608" y="901"/>
                    <a:pt x="608" y="901"/>
                    <a:pt x="608" y="901"/>
                  </a:cubicBezTo>
                  <a:cubicBezTo>
                    <a:pt x="613" y="895"/>
                    <a:pt x="618" y="890"/>
                    <a:pt x="624" y="888"/>
                  </a:cubicBezTo>
                  <a:cubicBezTo>
                    <a:pt x="630" y="885"/>
                    <a:pt x="637" y="884"/>
                    <a:pt x="644" y="884"/>
                  </a:cubicBezTo>
                  <a:cubicBezTo>
                    <a:pt x="653" y="884"/>
                    <a:pt x="661" y="886"/>
                    <a:pt x="668" y="889"/>
                  </a:cubicBezTo>
                  <a:cubicBezTo>
                    <a:pt x="675" y="893"/>
                    <a:pt x="680" y="898"/>
                    <a:pt x="684" y="905"/>
                  </a:cubicBezTo>
                  <a:cubicBezTo>
                    <a:pt x="686" y="901"/>
                    <a:pt x="689" y="897"/>
                    <a:pt x="692" y="895"/>
                  </a:cubicBezTo>
                  <a:cubicBezTo>
                    <a:pt x="695" y="892"/>
                    <a:pt x="699" y="890"/>
                    <a:pt x="702" y="888"/>
                  </a:cubicBezTo>
                  <a:cubicBezTo>
                    <a:pt x="706" y="887"/>
                    <a:pt x="710" y="886"/>
                    <a:pt x="714" y="885"/>
                  </a:cubicBezTo>
                  <a:cubicBezTo>
                    <a:pt x="717" y="884"/>
                    <a:pt x="721" y="884"/>
                    <a:pt x="725" y="884"/>
                  </a:cubicBezTo>
                  <a:close/>
                  <a:moveTo>
                    <a:pt x="926" y="1009"/>
                  </a:moveTo>
                  <a:cubicBezTo>
                    <a:pt x="894" y="1009"/>
                    <a:pt x="894" y="1009"/>
                    <a:pt x="894" y="1009"/>
                  </a:cubicBezTo>
                  <a:cubicBezTo>
                    <a:pt x="894" y="995"/>
                    <a:pt x="894" y="995"/>
                    <a:pt x="894" y="995"/>
                  </a:cubicBezTo>
                  <a:cubicBezTo>
                    <a:pt x="890" y="1000"/>
                    <a:pt x="885" y="1004"/>
                    <a:pt x="880" y="1007"/>
                  </a:cubicBezTo>
                  <a:cubicBezTo>
                    <a:pt x="874" y="1010"/>
                    <a:pt x="866" y="1012"/>
                    <a:pt x="858" y="1012"/>
                  </a:cubicBezTo>
                  <a:cubicBezTo>
                    <a:pt x="850" y="1012"/>
                    <a:pt x="842" y="1010"/>
                    <a:pt x="835" y="1007"/>
                  </a:cubicBezTo>
                  <a:cubicBezTo>
                    <a:pt x="828" y="1004"/>
                    <a:pt x="821" y="999"/>
                    <a:pt x="816" y="993"/>
                  </a:cubicBezTo>
                  <a:cubicBezTo>
                    <a:pt x="811" y="988"/>
                    <a:pt x="807" y="981"/>
                    <a:pt x="804" y="973"/>
                  </a:cubicBezTo>
                  <a:cubicBezTo>
                    <a:pt x="801" y="965"/>
                    <a:pt x="799" y="957"/>
                    <a:pt x="799" y="948"/>
                  </a:cubicBezTo>
                  <a:cubicBezTo>
                    <a:pt x="799" y="939"/>
                    <a:pt x="801" y="930"/>
                    <a:pt x="804" y="922"/>
                  </a:cubicBezTo>
                  <a:cubicBezTo>
                    <a:pt x="807" y="914"/>
                    <a:pt x="811" y="908"/>
                    <a:pt x="816" y="902"/>
                  </a:cubicBezTo>
                  <a:cubicBezTo>
                    <a:pt x="821" y="896"/>
                    <a:pt x="828" y="892"/>
                    <a:pt x="835" y="889"/>
                  </a:cubicBezTo>
                  <a:cubicBezTo>
                    <a:pt x="842" y="885"/>
                    <a:pt x="850" y="884"/>
                    <a:pt x="858" y="884"/>
                  </a:cubicBezTo>
                  <a:cubicBezTo>
                    <a:pt x="866" y="884"/>
                    <a:pt x="874" y="885"/>
                    <a:pt x="880" y="888"/>
                  </a:cubicBezTo>
                  <a:cubicBezTo>
                    <a:pt x="885" y="891"/>
                    <a:pt x="890" y="895"/>
                    <a:pt x="894" y="900"/>
                  </a:cubicBezTo>
                  <a:cubicBezTo>
                    <a:pt x="894" y="887"/>
                    <a:pt x="894" y="887"/>
                    <a:pt x="894" y="887"/>
                  </a:cubicBezTo>
                  <a:cubicBezTo>
                    <a:pt x="926" y="887"/>
                    <a:pt x="926" y="887"/>
                    <a:pt x="926" y="887"/>
                  </a:cubicBezTo>
                  <a:lnTo>
                    <a:pt x="926" y="1009"/>
                  </a:lnTo>
                  <a:close/>
                  <a:moveTo>
                    <a:pt x="1049" y="916"/>
                  </a:moveTo>
                  <a:cubicBezTo>
                    <a:pt x="1005" y="916"/>
                    <a:pt x="1005" y="916"/>
                    <a:pt x="1005" y="916"/>
                  </a:cubicBezTo>
                  <a:cubicBezTo>
                    <a:pt x="1005" y="961"/>
                    <a:pt x="1005" y="961"/>
                    <a:pt x="1005" y="961"/>
                  </a:cubicBezTo>
                  <a:cubicBezTo>
                    <a:pt x="1005" y="964"/>
                    <a:pt x="1006" y="968"/>
                    <a:pt x="1007" y="970"/>
                  </a:cubicBezTo>
                  <a:cubicBezTo>
                    <a:pt x="1007" y="973"/>
                    <a:pt x="1009" y="975"/>
                    <a:pt x="1010" y="977"/>
                  </a:cubicBezTo>
                  <a:cubicBezTo>
                    <a:pt x="1012" y="978"/>
                    <a:pt x="1014" y="979"/>
                    <a:pt x="1016" y="980"/>
                  </a:cubicBezTo>
                  <a:cubicBezTo>
                    <a:pt x="1018" y="981"/>
                    <a:pt x="1021" y="981"/>
                    <a:pt x="1023" y="981"/>
                  </a:cubicBezTo>
                  <a:cubicBezTo>
                    <a:pt x="1027" y="981"/>
                    <a:pt x="1031" y="980"/>
                    <a:pt x="1035" y="979"/>
                  </a:cubicBezTo>
                  <a:cubicBezTo>
                    <a:pt x="1039" y="977"/>
                    <a:pt x="1043" y="975"/>
                    <a:pt x="1046" y="973"/>
                  </a:cubicBezTo>
                  <a:cubicBezTo>
                    <a:pt x="1058" y="999"/>
                    <a:pt x="1058" y="999"/>
                    <a:pt x="1058" y="999"/>
                  </a:cubicBezTo>
                  <a:cubicBezTo>
                    <a:pt x="1053" y="1003"/>
                    <a:pt x="1047" y="1006"/>
                    <a:pt x="1040" y="1008"/>
                  </a:cubicBezTo>
                  <a:cubicBezTo>
                    <a:pt x="1034" y="1011"/>
                    <a:pt x="1026" y="1012"/>
                    <a:pt x="1018" y="1012"/>
                  </a:cubicBezTo>
                  <a:cubicBezTo>
                    <a:pt x="1003" y="1012"/>
                    <a:pt x="991" y="1008"/>
                    <a:pt x="984" y="999"/>
                  </a:cubicBezTo>
                  <a:cubicBezTo>
                    <a:pt x="976" y="991"/>
                    <a:pt x="972" y="979"/>
                    <a:pt x="972" y="963"/>
                  </a:cubicBezTo>
                  <a:cubicBezTo>
                    <a:pt x="972" y="916"/>
                    <a:pt x="972" y="916"/>
                    <a:pt x="972" y="916"/>
                  </a:cubicBezTo>
                  <a:cubicBezTo>
                    <a:pt x="949" y="916"/>
                    <a:pt x="949" y="916"/>
                    <a:pt x="949" y="916"/>
                  </a:cubicBezTo>
                  <a:cubicBezTo>
                    <a:pt x="949" y="887"/>
                    <a:pt x="949" y="887"/>
                    <a:pt x="949" y="887"/>
                  </a:cubicBezTo>
                  <a:cubicBezTo>
                    <a:pt x="972" y="887"/>
                    <a:pt x="972" y="887"/>
                    <a:pt x="972" y="887"/>
                  </a:cubicBezTo>
                  <a:cubicBezTo>
                    <a:pt x="972" y="851"/>
                    <a:pt x="972" y="851"/>
                    <a:pt x="972" y="851"/>
                  </a:cubicBezTo>
                  <a:cubicBezTo>
                    <a:pt x="1005" y="851"/>
                    <a:pt x="1005" y="851"/>
                    <a:pt x="1005" y="851"/>
                  </a:cubicBezTo>
                  <a:cubicBezTo>
                    <a:pt x="1005" y="887"/>
                    <a:pt x="1005" y="887"/>
                    <a:pt x="1005" y="887"/>
                  </a:cubicBezTo>
                  <a:cubicBezTo>
                    <a:pt x="1049" y="887"/>
                    <a:pt x="1049" y="887"/>
                    <a:pt x="1049" y="887"/>
                  </a:cubicBezTo>
                  <a:lnTo>
                    <a:pt x="1049" y="916"/>
                  </a:lnTo>
                  <a:close/>
                  <a:moveTo>
                    <a:pt x="1094" y="826"/>
                  </a:moveTo>
                  <a:cubicBezTo>
                    <a:pt x="1097" y="826"/>
                    <a:pt x="1100" y="827"/>
                    <a:pt x="1102" y="828"/>
                  </a:cubicBezTo>
                  <a:cubicBezTo>
                    <a:pt x="1105" y="829"/>
                    <a:pt x="1107" y="830"/>
                    <a:pt x="1109" y="832"/>
                  </a:cubicBezTo>
                  <a:cubicBezTo>
                    <a:pt x="1111" y="834"/>
                    <a:pt x="1112" y="836"/>
                    <a:pt x="1113" y="839"/>
                  </a:cubicBezTo>
                  <a:cubicBezTo>
                    <a:pt x="1115" y="842"/>
                    <a:pt x="1115" y="844"/>
                    <a:pt x="1115" y="847"/>
                  </a:cubicBezTo>
                  <a:cubicBezTo>
                    <a:pt x="1115" y="850"/>
                    <a:pt x="1115" y="853"/>
                    <a:pt x="1113" y="855"/>
                  </a:cubicBezTo>
                  <a:cubicBezTo>
                    <a:pt x="1112" y="858"/>
                    <a:pt x="1111" y="860"/>
                    <a:pt x="1109" y="862"/>
                  </a:cubicBezTo>
                  <a:cubicBezTo>
                    <a:pt x="1107" y="864"/>
                    <a:pt x="1105" y="865"/>
                    <a:pt x="1102" y="866"/>
                  </a:cubicBezTo>
                  <a:cubicBezTo>
                    <a:pt x="1100" y="868"/>
                    <a:pt x="1097" y="868"/>
                    <a:pt x="1094" y="868"/>
                  </a:cubicBezTo>
                  <a:cubicBezTo>
                    <a:pt x="1091" y="868"/>
                    <a:pt x="1089" y="868"/>
                    <a:pt x="1086" y="866"/>
                  </a:cubicBezTo>
                  <a:cubicBezTo>
                    <a:pt x="1083" y="865"/>
                    <a:pt x="1081" y="864"/>
                    <a:pt x="1079" y="862"/>
                  </a:cubicBezTo>
                  <a:cubicBezTo>
                    <a:pt x="1077" y="860"/>
                    <a:pt x="1076" y="858"/>
                    <a:pt x="1075" y="855"/>
                  </a:cubicBezTo>
                  <a:cubicBezTo>
                    <a:pt x="1074" y="853"/>
                    <a:pt x="1073" y="850"/>
                    <a:pt x="1073" y="847"/>
                  </a:cubicBezTo>
                  <a:cubicBezTo>
                    <a:pt x="1073" y="844"/>
                    <a:pt x="1074" y="842"/>
                    <a:pt x="1075" y="839"/>
                  </a:cubicBezTo>
                  <a:cubicBezTo>
                    <a:pt x="1076" y="836"/>
                    <a:pt x="1077" y="834"/>
                    <a:pt x="1079" y="832"/>
                  </a:cubicBezTo>
                  <a:cubicBezTo>
                    <a:pt x="1081" y="830"/>
                    <a:pt x="1083" y="829"/>
                    <a:pt x="1086" y="828"/>
                  </a:cubicBezTo>
                  <a:cubicBezTo>
                    <a:pt x="1089" y="827"/>
                    <a:pt x="1091" y="826"/>
                    <a:pt x="1094" y="826"/>
                  </a:cubicBezTo>
                  <a:close/>
                  <a:moveTo>
                    <a:pt x="1111" y="1009"/>
                  </a:moveTo>
                  <a:cubicBezTo>
                    <a:pt x="1078" y="1009"/>
                    <a:pt x="1078" y="1009"/>
                    <a:pt x="1078" y="1009"/>
                  </a:cubicBezTo>
                  <a:cubicBezTo>
                    <a:pt x="1078" y="887"/>
                    <a:pt x="1078" y="887"/>
                    <a:pt x="1078" y="887"/>
                  </a:cubicBezTo>
                  <a:cubicBezTo>
                    <a:pt x="1111" y="887"/>
                    <a:pt x="1111" y="887"/>
                    <a:pt x="1111" y="887"/>
                  </a:cubicBezTo>
                  <a:lnTo>
                    <a:pt x="1111" y="1009"/>
                  </a:lnTo>
                  <a:close/>
                  <a:moveTo>
                    <a:pt x="1203" y="884"/>
                  </a:moveTo>
                  <a:cubicBezTo>
                    <a:pt x="1213" y="884"/>
                    <a:pt x="1221" y="885"/>
                    <a:pt x="1230" y="889"/>
                  </a:cubicBezTo>
                  <a:cubicBezTo>
                    <a:pt x="1238" y="892"/>
                    <a:pt x="1245" y="896"/>
                    <a:pt x="1250" y="902"/>
                  </a:cubicBezTo>
                  <a:cubicBezTo>
                    <a:pt x="1256" y="908"/>
                    <a:pt x="1261" y="914"/>
                    <a:pt x="1264" y="922"/>
                  </a:cubicBezTo>
                  <a:cubicBezTo>
                    <a:pt x="1267" y="930"/>
                    <a:pt x="1269" y="939"/>
                    <a:pt x="1269" y="948"/>
                  </a:cubicBezTo>
                  <a:cubicBezTo>
                    <a:pt x="1269" y="957"/>
                    <a:pt x="1267" y="965"/>
                    <a:pt x="1264" y="973"/>
                  </a:cubicBezTo>
                  <a:cubicBezTo>
                    <a:pt x="1261" y="981"/>
                    <a:pt x="1256" y="988"/>
                    <a:pt x="1250" y="993"/>
                  </a:cubicBezTo>
                  <a:cubicBezTo>
                    <a:pt x="1245" y="999"/>
                    <a:pt x="1238" y="1004"/>
                    <a:pt x="1230" y="1007"/>
                  </a:cubicBezTo>
                  <a:cubicBezTo>
                    <a:pt x="1221" y="1010"/>
                    <a:pt x="1213" y="1012"/>
                    <a:pt x="1203" y="1012"/>
                  </a:cubicBezTo>
                  <a:cubicBezTo>
                    <a:pt x="1194" y="1012"/>
                    <a:pt x="1185" y="1010"/>
                    <a:pt x="1177" y="1007"/>
                  </a:cubicBezTo>
                  <a:cubicBezTo>
                    <a:pt x="1169" y="1004"/>
                    <a:pt x="1162" y="999"/>
                    <a:pt x="1156" y="993"/>
                  </a:cubicBezTo>
                  <a:cubicBezTo>
                    <a:pt x="1150" y="988"/>
                    <a:pt x="1146" y="981"/>
                    <a:pt x="1143" y="973"/>
                  </a:cubicBezTo>
                  <a:cubicBezTo>
                    <a:pt x="1139" y="965"/>
                    <a:pt x="1138" y="957"/>
                    <a:pt x="1138" y="948"/>
                  </a:cubicBezTo>
                  <a:cubicBezTo>
                    <a:pt x="1138" y="939"/>
                    <a:pt x="1139" y="930"/>
                    <a:pt x="1143" y="922"/>
                  </a:cubicBezTo>
                  <a:cubicBezTo>
                    <a:pt x="1146" y="914"/>
                    <a:pt x="1150" y="908"/>
                    <a:pt x="1156" y="902"/>
                  </a:cubicBezTo>
                  <a:cubicBezTo>
                    <a:pt x="1162" y="896"/>
                    <a:pt x="1169" y="892"/>
                    <a:pt x="1177" y="889"/>
                  </a:cubicBezTo>
                  <a:cubicBezTo>
                    <a:pt x="1185" y="885"/>
                    <a:pt x="1194" y="884"/>
                    <a:pt x="1203" y="884"/>
                  </a:cubicBezTo>
                  <a:close/>
                  <a:moveTo>
                    <a:pt x="1364" y="884"/>
                  </a:moveTo>
                  <a:cubicBezTo>
                    <a:pt x="1370" y="884"/>
                    <a:pt x="1377" y="885"/>
                    <a:pt x="1383" y="887"/>
                  </a:cubicBezTo>
                  <a:cubicBezTo>
                    <a:pt x="1388" y="889"/>
                    <a:pt x="1393" y="893"/>
                    <a:pt x="1398" y="897"/>
                  </a:cubicBezTo>
                  <a:cubicBezTo>
                    <a:pt x="1402" y="901"/>
                    <a:pt x="1405" y="906"/>
                    <a:pt x="1407" y="912"/>
                  </a:cubicBezTo>
                  <a:cubicBezTo>
                    <a:pt x="1410" y="918"/>
                    <a:pt x="1411" y="924"/>
                    <a:pt x="1411" y="931"/>
                  </a:cubicBezTo>
                  <a:cubicBezTo>
                    <a:pt x="1411" y="1009"/>
                    <a:pt x="1411" y="1009"/>
                    <a:pt x="1411" y="1009"/>
                  </a:cubicBezTo>
                  <a:cubicBezTo>
                    <a:pt x="1378" y="1009"/>
                    <a:pt x="1378" y="1009"/>
                    <a:pt x="1378" y="1009"/>
                  </a:cubicBezTo>
                  <a:cubicBezTo>
                    <a:pt x="1378" y="942"/>
                    <a:pt x="1378" y="942"/>
                    <a:pt x="1378" y="942"/>
                  </a:cubicBezTo>
                  <a:cubicBezTo>
                    <a:pt x="1378" y="933"/>
                    <a:pt x="1376" y="926"/>
                    <a:pt x="1372" y="921"/>
                  </a:cubicBezTo>
                  <a:cubicBezTo>
                    <a:pt x="1368" y="917"/>
                    <a:pt x="1362" y="914"/>
                    <a:pt x="1354" y="914"/>
                  </a:cubicBezTo>
                  <a:cubicBezTo>
                    <a:pt x="1351" y="914"/>
                    <a:pt x="1348" y="915"/>
                    <a:pt x="1344" y="916"/>
                  </a:cubicBezTo>
                  <a:cubicBezTo>
                    <a:pt x="1341" y="917"/>
                    <a:pt x="1339" y="919"/>
                    <a:pt x="1336" y="921"/>
                  </a:cubicBezTo>
                  <a:cubicBezTo>
                    <a:pt x="1334" y="924"/>
                    <a:pt x="1332" y="926"/>
                    <a:pt x="1331" y="930"/>
                  </a:cubicBezTo>
                  <a:cubicBezTo>
                    <a:pt x="1329" y="933"/>
                    <a:pt x="1329" y="937"/>
                    <a:pt x="1329" y="942"/>
                  </a:cubicBezTo>
                  <a:cubicBezTo>
                    <a:pt x="1329" y="1009"/>
                    <a:pt x="1329" y="1009"/>
                    <a:pt x="1329" y="1009"/>
                  </a:cubicBezTo>
                  <a:cubicBezTo>
                    <a:pt x="1296" y="1009"/>
                    <a:pt x="1296" y="1009"/>
                    <a:pt x="1296" y="1009"/>
                  </a:cubicBezTo>
                  <a:cubicBezTo>
                    <a:pt x="1296" y="887"/>
                    <a:pt x="1296" y="887"/>
                    <a:pt x="1296" y="887"/>
                  </a:cubicBezTo>
                  <a:cubicBezTo>
                    <a:pt x="1328" y="887"/>
                    <a:pt x="1328" y="887"/>
                    <a:pt x="1328" y="887"/>
                  </a:cubicBezTo>
                  <a:cubicBezTo>
                    <a:pt x="1328" y="901"/>
                    <a:pt x="1328" y="901"/>
                    <a:pt x="1328" y="901"/>
                  </a:cubicBezTo>
                  <a:cubicBezTo>
                    <a:pt x="1332" y="895"/>
                    <a:pt x="1337" y="890"/>
                    <a:pt x="1344" y="888"/>
                  </a:cubicBezTo>
                  <a:cubicBezTo>
                    <a:pt x="1350" y="885"/>
                    <a:pt x="1357" y="884"/>
                    <a:pt x="1364" y="884"/>
                  </a:cubicBezTo>
                  <a:close/>
                  <a:moveTo>
                    <a:pt x="1594" y="916"/>
                  </a:moveTo>
                  <a:cubicBezTo>
                    <a:pt x="1550" y="916"/>
                    <a:pt x="1550" y="916"/>
                    <a:pt x="1550" y="916"/>
                  </a:cubicBezTo>
                  <a:cubicBezTo>
                    <a:pt x="1550" y="961"/>
                    <a:pt x="1550" y="961"/>
                    <a:pt x="1550" y="961"/>
                  </a:cubicBezTo>
                  <a:cubicBezTo>
                    <a:pt x="1550" y="964"/>
                    <a:pt x="1550" y="968"/>
                    <a:pt x="1551" y="970"/>
                  </a:cubicBezTo>
                  <a:cubicBezTo>
                    <a:pt x="1552" y="973"/>
                    <a:pt x="1553" y="975"/>
                    <a:pt x="1555" y="977"/>
                  </a:cubicBezTo>
                  <a:cubicBezTo>
                    <a:pt x="1557" y="978"/>
                    <a:pt x="1559" y="979"/>
                    <a:pt x="1561" y="980"/>
                  </a:cubicBezTo>
                  <a:cubicBezTo>
                    <a:pt x="1563" y="981"/>
                    <a:pt x="1565" y="981"/>
                    <a:pt x="1568" y="981"/>
                  </a:cubicBezTo>
                  <a:cubicBezTo>
                    <a:pt x="1572" y="981"/>
                    <a:pt x="1576" y="980"/>
                    <a:pt x="1580" y="979"/>
                  </a:cubicBezTo>
                  <a:cubicBezTo>
                    <a:pt x="1584" y="977"/>
                    <a:pt x="1587" y="975"/>
                    <a:pt x="1591" y="973"/>
                  </a:cubicBezTo>
                  <a:cubicBezTo>
                    <a:pt x="1603" y="999"/>
                    <a:pt x="1603" y="999"/>
                    <a:pt x="1603" y="999"/>
                  </a:cubicBezTo>
                  <a:cubicBezTo>
                    <a:pt x="1597" y="1003"/>
                    <a:pt x="1591" y="1006"/>
                    <a:pt x="1585" y="1008"/>
                  </a:cubicBezTo>
                  <a:cubicBezTo>
                    <a:pt x="1579" y="1011"/>
                    <a:pt x="1571" y="1012"/>
                    <a:pt x="1562" y="1012"/>
                  </a:cubicBezTo>
                  <a:cubicBezTo>
                    <a:pt x="1547" y="1012"/>
                    <a:pt x="1536" y="1008"/>
                    <a:pt x="1528" y="999"/>
                  </a:cubicBezTo>
                  <a:cubicBezTo>
                    <a:pt x="1521" y="991"/>
                    <a:pt x="1517" y="979"/>
                    <a:pt x="1517" y="963"/>
                  </a:cubicBezTo>
                  <a:cubicBezTo>
                    <a:pt x="1517" y="916"/>
                    <a:pt x="1517" y="916"/>
                    <a:pt x="1517" y="916"/>
                  </a:cubicBezTo>
                  <a:cubicBezTo>
                    <a:pt x="1493" y="916"/>
                    <a:pt x="1493" y="916"/>
                    <a:pt x="1493" y="916"/>
                  </a:cubicBezTo>
                  <a:cubicBezTo>
                    <a:pt x="1493" y="887"/>
                    <a:pt x="1493" y="887"/>
                    <a:pt x="1493" y="887"/>
                  </a:cubicBezTo>
                  <a:cubicBezTo>
                    <a:pt x="1517" y="887"/>
                    <a:pt x="1517" y="887"/>
                    <a:pt x="1517" y="887"/>
                  </a:cubicBezTo>
                  <a:cubicBezTo>
                    <a:pt x="1517" y="851"/>
                    <a:pt x="1517" y="851"/>
                    <a:pt x="1517" y="851"/>
                  </a:cubicBezTo>
                  <a:cubicBezTo>
                    <a:pt x="1550" y="851"/>
                    <a:pt x="1550" y="851"/>
                    <a:pt x="1550" y="851"/>
                  </a:cubicBezTo>
                  <a:cubicBezTo>
                    <a:pt x="1550" y="887"/>
                    <a:pt x="1550" y="887"/>
                    <a:pt x="1550" y="887"/>
                  </a:cubicBezTo>
                  <a:cubicBezTo>
                    <a:pt x="1594" y="887"/>
                    <a:pt x="1594" y="887"/>
                    <a:pt x="1594" y="887"/>
                  </a:cubicBezTo>
                  <a:lnTo>
                    <a:pt x="1594" y="916"/>
                  </a:lnTo>
                  <a:close/>
                  <a:moveTo>
                    <a:pt x="1679" y="884"/>
                  </a:moveTo>
                  <a:cubicBezTo>
                    <a:pt x="1689" y="884"/>
                    <a:pt x="1697" y="885"/>
                    <a:pt x="1705" y="889"/>
                  </a:cubicBezTo>
                  <a:cubicBezTo>
                    <a:pt x="1714" y="892"/>
                    <a:pt x="1721" y="896"/>
                    <a:pt x="1726" y="902"/>
                  </a:cubicBezTo>
                  <a:cubicBezTo>
                    <a:pt x="1732" y="908"/>
                    <a:pt x="1737" y="914"/>
                    <a:pt x="1740" y="922"/>
                  </a:cubicBezTo>
                  <a:cubicBezTo>
                    <a:pt x="1743" y="930"/>
                    <a:pt x="1745" y="939"/>
                    <a:pt x="1745" y="948"/>
                  </a:cubicBezTo>
                  <a:cubicBezTo>
                    <a:pt x="1745" y="957"/>
                    <a:pt x="1743" y="965"/>
                    <a:pt x="1740" y="973"/>
                  </a:cubicBezTo>
                  <a:cubicBezTo>
                    <a:pt x="1737" y="981"/>
                    <a:pt x="1732" y="988"/>
                    <a:pt x="1726" y="993"/>
                  </a:cubicBezTo>
                  <a:cubicBezTo>
                    <a:pt x="1721" y="999"/>
                    <a:pt x="1714" y="1004"/>
                    <a:pt x="1705" y="1007"/>
                  </a:cubicBezTo>
                  <a:cubicBezTo>
                    <a:pt x="1697" y="1010"/>
                    <a:pt x="1689" y="1012"/>
                    <a:pt x="1679" y="1012"/>
                  </a:cubicBezTo>
                  <a:cubicBezTo>
                    <a:pt x="1670" y="1012"/>
                    <a:pt x="1661" y="1010"/>
                    <a:pt x="1653" y="1007"/>
                  </a:cubicBezTo>
                  <a:cubicBezTo>
                    <a:pt x="1645" y="1004"/>
                    <a:pt x="1638" y="999"/>
                    <a:pt x="1632" y="993"/>
                  </a:cubicBezTo>
                  <a:cubicBezTo>
                    <a:pt x="1626" y="988"/>
                    <a:pt x="1622" y="981"/>
                    <a:pt x="1618" y="973"/>
                  </a:cubicBezTo>
                  <a:cubicBezTo>
                    <a:pt x="1615" y="965"/>
                    <a:pt x="1614" y="957"/>
                    <a:pt x="1614" y="948"/>
                  </a:cubicBezTo>
                  <a:cubicBezTo>
                    <a:pt x="1614" y="939"/>
                    <a:pt x="1615" y="930"/>
                    <a:pt x="1618" y="922"/>
                  </a:cubicBezTo>
                  <a:cubicBezTo>
                    <a:pt x="1622" y="914"/>
                    <a:pt x="1626" y="908"/>
                    <a:pt x="1632" y="902"/>
                  </a:cubicBezTo>
                  <a:cubicBezTo>
                    <a:pt x="1638" y="896"/>
                    <a:pt x="1645" y="892"/>
                    <a:pt x="1653" y="889"/>
                  </a:cubicBezTo>
                  <a:cubicBezTo>
                    <a:pt x="1661" y="885"/>
                    <a:pt x="1670" y="884"/>
                    <a:pt x="1679" y="884"/>
                  </a:cubicBezTo>
                  <a:close/>
                  <a:moveTo>
                    <a:pt x="1872" y="1009"/>
                  </a:moveTo>
                  <a:cubicBezTo>
                    <a:pt x="1837" y="1009"/>
                    <a:pt x="1837" y="1009"/>
                    <a:pt x="1837" y="1009"/>
                  </a:cubicBezTo>
                  <a:cubicBezTo>
                    <a:pt x="1837" y="833"/>
                    <a:pt x="1837" y="833"/>
                    <a:pt x="1837" y="833"/>
                  </a:cubicBezTo>
                  <a:cubicBezTo>
                    <a:pt x="1872" y="833"/>
                    <a:pt x="1872" y="833"/>
                    <a:pt x="1872" y="833"/>
                  </a:cubicBezTo>
                  <a:lnTo>
                    <a:pt x="1872" y="1009"/>
                  </a:lnTo>
                  <a:close/>
                  <a:moveTo>
                    <a:pt x="1977" y="884"/>
                  </a:moveTo>
                  <a:cubicBezTo>
                    <a:pt x="1983" y="884"/>
                    <a:pt x="1990" y="885"/>
                    <a:pt x="1996" y="887"/>
                  </a:cubicBezTo>
                  <a:cubicBezTo>
                    <a:pt x="2001" y="889"/>
                    <a:pt x="2006" y="893"/>
                    <a:pt x="2011" y="897"/>
                  </a:cubicBezTo>
                  <a:cubicBezTo>
                    <a:pt x="2015" y="901"/>
                    <a:pt x="2018" y="906"/>
                    <a:pt x="2020" y="912"/>
                  </a:cubicBezTo>
                  <a:cubicBezTo>
                    <a:pt x="2023" y="918"/>
                    <a:pt x="2024" y="924"/>
                    <a:pt x="2024" y="931"/>
                  </a:cubicBezTo>
                  <a:cubicBezTo>
                    <a:pt x="2024" y="1009"/>
                    <a:pt x="2024" y="1009"/>
                    <a:pt x="2024" y="1009"/>
                  </a:cubicBezTo>
                  <a:cubicBezTo>
                    <a:pt x="1991" y="1009"/>
                    <a:pt x="1991" y="1009"/>
                    <a:pt x="1991" y="1009"/>
                  </a:cubicBezTo>
                  <a:cubicBezTo>
                    <a:pt x="1991" y="942"/>
                    <a:pt x="1991" y="942"/>
                    <a:pt x="1991" y="942"/>
                  </a:cubicBezTo>
                  <a:cubicBezTo>
                    <a:pt x="1991" y="933"/>
                    <a:pt x="1989" y="926"/>
                    <a:pt x="1985" y="921"/>
                  </a:cubicBezTo>
                  <a:cubicBezTo>
                    <a:pt x="1981" y="917"/>
                    <a:pt x="1975" y="914"/>
                    <a:pt x="1967" y="914"/>
                  </a:cubicBezTo>
                  <a:cubicBezTo>
                    <a:pt x="1964" y="914"/>
                    <a:pt x="1961" y="915"/>
                    <a:pt x="1957" y="916"/>
                  </a:cubicBezTo>
                  <a:cubicBezTo>
                    <a:pt x="1954" y="917"/>
                    <a:pt x="1952" y="919"/>
                    <a:pt x="1949" y="921"/>
                  </a:cubicBezTo>
                  <a:cubicBezTo>
                    <a:pt x="1947" y="924"/>
                    <a:pt x="1945" y="926"/>
                    <a:pt x="1944" y="930"/>
                  </a:cubicBezTo>
                  <a:cubicBezTo>
                    <a:pt x="1942" y="933"/>
                    <a:pt x="1942" y="937"/>
                    <a:pt x="1942" y="942"/>
                  </a:cubicBezTo>
                  <a:cubicBezTo>
                    <a:pt x="1942" y="1009"/>
                    <a:pt x="1942" y="1009"/>
                    <a:pt x="1942" y="1009"/>
                  </a:cubicBezTo>
                  <a:cubicBezTo>
                    <a:pt x="1909" y="1009"/>
                    <a:pt x="1909" y="1009"/>
                    <a:pt x="1909" y="1009"/>
                  </a:cubicBezTo>
                  <a:cubicBezTo>
                    <a:pt x="1909" y="887"/>
                    <a:pt x="1909" y="887"/>
                    <a:pt x="1909" y="887"/>
                  </a:cubicBezTo>
                  <a:cubicBezTo>
                    <a:pt x="1941" y="887"/>
                    <a:pt x="1941" y="887"/>
                    <a:pt x="1941" y="887"/>
                  </a:cubicBezTo>
                  <a:cubicBezTo>
                    <a:pt x="1941" y="901"/>
                    <a:pt x="1941" y="901"/>
                    <a:pt x="1941" y="901"/>
                  </a:cubicBezTo>
                  <a:cubicBezTo>
                    <a:pt x="1945" y="895"/>
                    <a:pt x="1950" y="890"/>
                    <a:pt x="1957" y="888"/>
                  </a:cubicBezTo>
                  <a:cubicBezTo>
                    <a:pt x="1963" y="885"/>
                    <a:pt x="1970" y="884"/>
                    <a:pt x="1977" y="884"/>
                  </a:cubicBezTo>
                  <a:close/>
                  <a:moveTo>
                    <a:pt x="2144" y="921"/>
                  </a:moveTo>
                  <a:cubicBezTo>
                    <a:pt x="2142" y="920"/>
                    <a:pt x="2139" y="919"/>
                    <a:pt x="2136" y="917"/>
                  </a:cubicBezTo>
                  <a:cubicBezTo>
                    <a:pt x="2133" y="916"/>
                    <a:pt x="2130" y="915"/>
                    <a:pt x="2127" y="914"/>
                  </a:cubicBezTo>
                  <a:cubicBezTo>
                    <a:pt x="2123" y="913"/>
                    <a:pt x="2120" y="912"/>
                    <a:pt x="2116" y="912"/>
                  </a:cubicBezTo>
                  <a:cubicBezTo>
                    <a:pt x="2113" y="911"/>
                    <a:pt x="2109" y="911"/>
                    <a:pt x="2106" y="911"/>
                  </a:cubicBezTo>
                  <a:cubicBezTo>
                    <a:pt x="2099" y="911"/>
                    <a:pt x="2095" y="912"/>
                    <a:pt x="2092" y="914"/>
                  </a:cubicBezTo>
                  <a:cubicBezTo>
                    <a:pt x="2089" y="916"/>
                    <a:pt x="2087" y="919"/>
                    <a:pt x="2087" y="922"/>
                  </a:cubicBezTo>
                  <a:cubicBezTo>
                    <a:pt x="2087" y="924"/>
                    <a:pt x="2087" y="925"/>
                    <a:pt x="2089" y="926"/>
                  </a:cubicBezTo>
                  <a:cubicBezTo>
                    <a:pt x="2090" y="928"/>
                    <a:pt x="2091" y="929"/>
                    <a:pt x="2093" y="929"/>
                  </a:cubicBezTo>
                  <a:cubicBezTo>
                    <a:pt x="2095" y="930"/>
                    <a:pt x="2097" y="931"/>
                    <a:pt x="2099" y="931"/>
                  </a:cubicBezTo>
                  <a:cubicBezTo>
                    <a:pt x="2101" y="932"/>
                    <a:pt x="2104" y="932"/>
                    <a:pt x="2107" y="932"/>
                  </a:cubicBezTo>
                  <a:cubicBezTo>
                    <a:pt x="2118" y="934"/>
                    <a:pt x="2118" y="934"/>
                    <a:pt x="2118" y="934"/>
                  </a:cubicBezTo>
                  <a:cubicBezTo>
                    <a:pt x="2131" y="936"/>
                    <a:pt x="2141" y="940"/>
                    <a:pt x="2148" y="946"/>
                  </a:cubicBezTo>
                  <a:cubicBezTo>
                    <a:pt x="2155" y="952"/>
                    <a:pt x="2159" y="960"/>
                    <a:pt x="2159" y="970"/>
                  </a:cubicBezTo>
                  <a:cubicBezTo>
                    <a:pt x="2159" y="977"/>
                    <a:pt x="2157" y="982"/>
                    <a:pt x="2155" y="988"/>
                  </a:cubicBezTo>
                  <a:cubicBezTo>
                    <a:pt x="2152" y="993"/>
                    <a:pt x="2149" y="997"/>
                    <a:pt x="2144" y="1001"/>
                  </a:cubicBezTo>
                  <a:cubicBezTo>
                    <a:pt x="2139" y="1004"/>
                    <a:pt x="2133" y="1007"/>
                    <a:pt x="2126" y="1009"/>
                  </a:cubicBezTo>
                  <a:cubicBezTo>
                    <a:pt x="2119" y="1011"/>
                    <a:pt x="2112" y="1012"/>
                    <a:pt x="2103" y="1012"/>
                  </a:cubicBezTo>
                  <a:cubicBezTo>
                    <a:pt x="2099" y="1012"/>
                    <a:pt x="2094" y="1012"/>
                    <a:pt x="2090" y="1011"/>
                  </a:cubicBezTo>
                  <a:cubicBezTo>
                    <a:pt x="2085" y="1011"/>
                    <a:pt x="2080" y="1010"/>
                    <a:pt x="2075" y="1009"/>
                  </a:cubicBezTo>
                  <a:cubicBezTo>
                    <a:pt x="2071" y="1008"/>
                    <a:pt x="2066" y="1006"/>
                    <a:pt x="2061" y="1004"/>
                  </a:cubicBezTo>
                  <a:cubicBezTo>
                    <a:pt x="2057" y="1003"/>
                    <a:pt x="2053" y="1000"/>
                    <a:pt x="2049" y="997"/>
                  </a:cubicBezTo>
                  <a:cubicBezTo>
                    <a:pt x="2062" y="973"/>
                    <a:pt x="2062" y="973"/>
                    <a:pt x="2062" y="973"/>
                  </a:cubicBezTo>
                  <a:cubicBezTo>
                    <a:pt x="2064" y="974"/>
                    <a:pt x="2067" y="976"/>
                    <a:pt x="2070" y="977"/>
                  </a:cubicBezTo>
                  <a:cubicBezTo>
                    <a:pt x="2073" y="979"/>
                    <a:pt x="2076" y="980"/>
                    <a:pt x="2079" y="981"/>
                  </a:cubicBezTo>
                  <a:cubicBezTo>
                    <a:pt x="2083" y="982"/>
                    <a:pt x="2086" y="983"/>
                    <a:pt x="2090" y="984"/>
                  </a:cubicBezTo>
                  <a:cubicBezTo>
                    <a:pt x="2094" y="984"/>
                    <a:pt x="2098" y="985"/>
                    <a:pt x="2103" y="985"/>
                  </a:cubicBezTo>
                  <a:cubicBezTo>
                    <a:pt x="2111" y="985"/>
                    <a:pt x="2116" y="984"/>
                    <a:pt x="2120" y="981"/>
                  </a:cubicBezTo>
                  <a:cubicBezTo>
                    <a:pt x="2124" y="979"/>
                    <a:pt x="2126" y="977"/>
                    <a:pt x="2126" y="973"/>
                  </a:cubicBezTo>
                  <a:cubicBezTo>
                    <a:pt x="2126" y="970"/>
                    <a:pt x="2124" y="968"/>
                    <a:pt x="2121" y="966"/>
                  </a:cubicBezTo>
                  <a:cubicBezTo>
                    <a:pt x="2118" y="964"/>
                    <a:pt x="2112" y="963"/>
                    <a:pt x="2105" y="962"/>
                  </a:cubicBezTo>
                  <a:cubicBezTo>
                    <a:pt x="2095" y="961"/>
                    <a:pt x="2095" y="961"/>
                    <a:pt x="2095" y="961"/>
                  </a:cubicBezTo>
                  <a:cubicBezTo>
                    <a:pt x="2067" y="957"/>
                    <a:pt x="2053" y="944"/>
                    <a:pt x="2053" y="924"/>
                  </a:cubicBezTo>
                  <a:cubicBezTo>
                    <a:pt x="2053" y="917"/>
                    <a:pt x="2055" y="912"/>
                    <a:pt x="2057" y="907"/>
                  </a:cubicBezTo>
                  <a:cubicBezTo>
                    <a:pt x="2059" y="902"/>
                    <a:pt x="2063" y="898"/>
                    <a:pt x="2067" y="894"/>
                  </a:cubicBezTo>
                  <a:cubicBezTo>
                    <a:pt x="2071" y="891"/>
                    <a:pt x="2077" y="888"/>
                    <a:pt x="2083" y="887"/>
                  </a:cubicBezTo>
                  <a:cubicBezTo>
                    <a:pt x="2089" y="885"/>
                    <a:pt x="2097" y="884"/>
                    <a:pt x="2105" y="884"/>
                  </a:cubicBezTo>
                  <a:cubicBezTo>
                    <a:pt x="2110" y="884"/>
                    <a:pt x="2114" y="884"/>
                    <a:pt x="2119" y="885"/>
                  </a:cubicBezTo>
                  <a:cubicBezTo>
                    <a:pt x="2123" y="885"/>
                    <a:pt x="2127" y="886"/>
                    <a:pt x="2131" y="887"/>
                  </a:cubicBezTo>
                  <a:cubicBezTo>
                    <a:pt x="2135" y="888"/>
                    <a:pt x="2140" y="889"/>
                    <a:pt x="2144" y="890"/>
                  </a:cubicBezTo>
                  <a:cubicBezTo>
                    <a:pt x="2147" y="892"/>
                    <a:pt x="2151" y="893"/>
                    <a:pt x="2156" y="895"/>
                  </a:cubicBezTo>
                  <a:lnTo>
                    <a:pt x="2144" y="921"/>
                  </a:lnTo>
                  <a:close/>
                  <a:moveTo>
                    <a:pt x="2201" y="826"/>
                  </a:moveTo>
                  <a:cubicBezTo>
                    <a:pt x="2204" y="826"/>
                    <a:pt x="2206" y="827"/>
                    <a:pt x="2209" y="828"/>
                  </a:cubicBezTo>
                  <a:cubicBezTo>
                    <a:pt x="2211" y="829"/>
                    <a:pt x="2214" y="830"/>
                    <a:pt x="2216" y="832"/>
                  </a:cubicBezTo>
                  <a:cubicBezTo>
                    <a:pt x="2217" y="834"/>
                    <a:pt x="2219" y="836"/>
                    <a:pt x="2220" y="839"/>
                  </a:cubicBezTo>
                  <a:cubicBezTo>
                    <a:pt x="2221" y="842"/>
                    <a:pt x="2222" y="844"/>
                    <a:pt x="2222" y="847"/>
                  </a:cubicBezTo>
                  <a:cubicBezTo>
                    <a:pt x="2222" y="850"/>
                    <a:pt x="2221" y="853"/>
                    <a:pt x="2220" y="855"/>
                  </a:cubicBezTo>
                  <a:cubicBezTo>
                    <a:pt x="2219" y="858"/>
                    <a:pt x="2217" y="860"/>
                    <a:pt x="2216" y="862"/>
                  </a:cubicBezTo>
                  <a:cubicBezTo>
                    <a:pt x="2214" y="864"/>
                    <a:pt x="2211" y="865"/>
                    <a:pt x="2209" y="866"/>
                  </a:cubicBezTo>
                  <a:cubicBezTo>
                    <a:pt x="2206" y="868"/>
                    <a:pt x="2204" y="868"/>
                    <a:pt x="2201" y="868"/>
                  </a:cubicBezTo>
                  <a:cubicBezTo>
                    <a:pt x="2198" y="868"/>
                    <a:pt x="2195" y="868"/>
                    <a:pt x="2192" y="866"/>
                  </a:cubicBezTo>
                  <a:cubicBezTo>
                    <a:pt x="2190" y="865"/>
                    <a:pt x="2188" y="864"/>
                    <a:pt x="2186" y="862"/>
                  </a:cubicBezTo>
                  <a:cubicBezTo>
                    <a:pt x="2184" y="860"/>
                    <a:pt x="2182" y="858"/>
                    <a:pt x="2181" y="855"/>
                  </a:cubicBezTo>
                  <a:cubicBezTo>
                    <a:pt x="2180" y="853"/>
                    <a:pt x="2180" y="850"/>
                    <a:pt x="2180" y="847"/>
                  </a:cubicBezTo>
                  <a:cubicBezTo>
                    <a:pt x="2180" y="844"/>
                    <a:pt x="2180" y="842"/>
                    <a:pt x="2181" y="839"/>
                  </a:cubicBezTo>
                  <a:cubicBezTo>
                    <a:pt x="2182" y="836"/>
                    <a:pt x="2184" y="834"/>
                    <a:pt x="2186" y="832"/>
                  </a:cubicBezTo>
                  <a:cubicBezTo>
                    <a:pt x="2188" y="830"/>
                    <a:pt x="2190" y="829"/>
                    <a:pt x="2192" y="828"/>
                  </a:cubicBezTo>
                  <a:cubicBezTo>
                    <a:pt x="2195" y="827"/>
                    <a:pt x="2198" y="826"/>
                    <a:pt x="2201" y="826"/>
                  </a:cubicBezTo>
                  <a:close/>
                  <a:moveTo>
                    <a:pt x="2217" y="1009"/>
                  </a:moveTo>
                  <a:cubicBezTo>
                    <a:pt x="2184" y="1009"/>
                    <a:pt x="2184" y="1009"/>
                    <a:pt x="2184" y="1009"/>
                  </a:cubicBezTo>
                  <a:cubicBezTo>
                    <a:pt x="2184" y="887"/>
                    <a:pt x="2184" y="887"/>
                    <a:pt x="2184" y="887"/>
                  </a:cubicBezTo>
                  <a:cubicBezTo>
                    <a:pt x="2217" y="887"/>
                    <a:pt x="2217" y="887"/>
                    <a:pt x="2217" y="887"/>
                  </a:cubicBezTo>
                  <a:lnTo>
                    <a:pt x="2217" y="1009"/>
                  </a:lnTo>
                  <a:close/>
                  <a:moveTo>
                    <a:pt x="2300" y="884"/>
                  </a:moveTo>
                  <a:cubicBezTo>
                    <a:pt x="2309" y="884"/>
                    <a:pt x="2316" y="885"/>
                    <a:pt x="2322" y="888"/>
                  </a:cubicBezTo>
                  <a:cubicBezTo>
                    <a:pt x="2328" y="891"/>
                    <a:pt x="2334" y="895"/>
                    <a:pt x="2338" y="901"/>
                  </a:cubicBezTo>
                  <a:cubicBezTo>
                    <a:pt x="2338" y="887"/>
                    <a:pt x="2338" y="887"/>
                    <a:pt x="2338" y="887"/>
                  </a:cubicBezTo>
                  <a:cubicBezTo>
                    <a:pt x="2370" y="887"/>
                    <a:pt x="2370" y="887"/>
                    <a:pt x="2370" y="887"/>
                  </a:cubicBezTo>
                  <a:cubicBezTo>
                    <a:pt x="2370" y="999"/>
                    <a:pt x="2370" y="999"/>
                    <a:pt x="2370" y="999"/>
                  </a:cubicBezTo>
                  <a:cubicBezTo>
                    <a:pt x="2370" y="1008"/>
                    <a:pt x="2368" y="1017"/>
                    <a:pt x="2365" y="1025"/>
                  </a:cubicBezTo>
                  <a:cubicBezTo>
                    <a:pt x="2362" y="1033"/>
                    <a:pt x="2358" y="1039"/>
                    <a:pt x="2352" y="1045"/>
                  </a:cubicBezTo>
                  <a:cubicBezTo>
                    <a:pt x="2346" y="1050"/>
                    <a:pt x="2339" y="1054"/>
                    <a:pt x="2331" y="1057"/>
                  </a:cubicBezTo>
                  <a:cubicBezTo>
                    <a:pt x="2323" y="1060"/>
                    <a:pt x="2314" y="1061"/>
                    <a:pt x="2304" y="1061"/>
                  </a:cubicBezTo>
                  <a:cubicBezTo>
                    <a:pt x="2299" y="1061"/>
                    <a:pt x="2295" y="1061"/>
                    <a:pt x="2290" y="1060"/>
                  </a:cubicBezTo>
                  <a:cubicBezTo>
                    <a:pt x="2285" y="1060"/>
                    <a:pt x="2280" y="1059"/>
                    <a:pt x="2276" y="1057"/>
                  </a:cubicBezTo>
                  <a:cubicBezTo>
                    <a:pt x="2271" y="1056"/>
                    <a:pt x="2267" y="1055"/>
                    <a:pt x="2262" y="1053"/>
                  </a:cubicBezTo>
                  <a:cubicBezTo>
                    <a:pt x="2258" y="1051"/>
                    <a:pt x="2254" y="1049"/>
                    <a:pt x="2251" y="1047"/>
                  </a:cubicBezTo>
                  <a:cubicBezTo>
                    <a:pt x="2263" y="1020"/>
                    <a:pt x="2263" y="1020"/>
                    <a:pt x="2263" y="1020"/>
                  </a:cubicBezTo>
                  <a:cubicBezTo>
                    <a:pt x="2269" y="1024"/>
                    <a:pt x="2275" y="1027"/>
                    <a:pt x="2282" y="1029"/>
                  </a:cubicBezTo>
                  <a:cubicBezTo>
                    <a:pt x="2288" y="1031"/>
                    <a:pt x="2295" y="1032"/>
                    <a:pt x="2303" y="1032"/>
                  </a:cubicBezTo>
                  <a:cubicBezTo>
                    <a:pt x="2308" y="1032"/>
                    <a:pt x="2313" y="1032"/>
                    <a:pt x="2317" y="1030"/>
                  </a:cubicBezTo>
                  <a:cubicBezTo>
                    <a:pt x="2321" y="1029"/>
                    <a:pt x="2325" y="1027"/>
                    <a:pt x="2328" y="1024"/>
                  </a:cubicBezTo>
                  <a:cubicBezTo>
                    <a:pt x="2331" y="1021"/>
                    <a:pt x="2333" y="1018"/>
                    <a:pt x="2335" y="1014"/>
                  </a:cubicBezTo>
                  <a:cubicBezTo>
                    <a:pt x="2337" y="1010"/>
                    <a:pt x="2337" y="1005"/>
                    <a:pt x="2337" y="1000"/>
                  </a:cubicBezTo>
                  <a:cubicBezTo>
                    <a:pt x="2337" y="991"/>
                    <a:pt x="2337" y="991"/>
                    <a:pt x="2337" y="991"/>
                  </a:cubicBezTo>
                  <a:cubicBezTo>
                    <a:pt x="2333" y="997"/>
                    <a:pt x="2328" y="1001"/>
                    <a:pt x="2322" y="1003"/>
                  </a:cubicBezTo>
                  <a:cubicBezTo>
                    <a:pt x="2316" y="1006"/>
                    <a:pt x="2309" y="1008"/>
                    <a:pt x="2300" y="1008"/>
                  </a:cubicBezTo>
                  <a:cubicBezTo>
                    <a:pt x="2293" y="1008"/>
                    <a:pt x="2286" y="1006"/>
                    <a:pt x="2279" y="1003"/>
                  </a:cubicBezTo>
                  <a:cubicBezTo>
                    <a:pt x="2272" y="1000"/>
                    <a:pt x="2266" y="996"/>
                    <a:pt x="2261" y="991"/>
                  </a:cubicBezTo>
                  <a:cubicBezTo>
                    <a:pt x="2256" y="985"/>
                    <a:pt x="2252" y="979"/>
                    <a:pt x="2249" y="971"/>
                  </a:cubicBezTo>
                  <a:cubicBezTo>
                    <a:pt x="2246" y="964"/>
                    <a:pt x="2244" y="955"/>
                    <a:pt x="2244" y="946"/>
                  </a:cubicBezTo>
                  <a:cubicBezTo>
                    <a:pt x="2244" y="936"/>
                    <a:pt x="2246" y="928"/>
                    <a:pt x="2249" y="920"/>
                  </a:cubicBezTo>
                  <a:cubicBezTo>
                    <a:pt x="2252" y="913"/>
                    <a:pt x="2256" y="906"/>
                    <a:pt x="2261" y="901"/>
                  </a:cubicBezTo>
                  <a:cubicBezTo>
                    <a:pt x="2266" y="895"/>
                    <a:pt x="2272" y="891"/>
                    <a:pt x="2279" y="888"/>
                  </a:cubicBezTo>
                  <a:cubicBezTo>
                    <a:pt x="2286" y="885"/>
                    <a:pt x="2293" y="884"/>
                    <a:pt x="2300" y="884"/>
                  </a:cubicBezTo>
                  <a:close/>
                  <a:moveTo>
                    <a:pt x="2437" y="900"/>
                  </a:moveTo>
                  <a:cubicBezTo>
                    <a:pt x="2441" y="894"/>
                    <a:pt x="2447" y="890"/>
                    <a:pt x="2453" y="887"/>
                  </a:cubicBezTo>
                  <a:cubicBezTo>
                    <a:pt x="2459" y="885"/>
                    <a:pt x="2465" y="884"/>
                    <a:pt x="2472" y="884"/>
                  </a:cubicBezTo>
                  <a:cubicBezTo>
                    <a:pt x="2479" y="884"/>
                    <a:pt x="2485" y="885"/>
                    <a:pt x="2491" y="887"/>
                  </a:cubicBezTo>
                  <a:cubicBezTo>
                    <a:pt x="2497" y="889"/>
                    <a:pt x="2502" y="893"/>
                    <a:pt x="2506" y="897"/>
                  </a:cubicBezTo>
                  <a:cubicBezTo>
                    <a:pt x="2510" y="901"/>
                    <a:pt x="2513" y="906"/>
                    <a:pt x="2516" y="912"/>
                  </a:cubicBezTo>
                  <a:cubicBezTo>
                    <a:pt x="2518" y="918"/>
                    <a:pt x="2519" y="924"/>
                    <a:pt x="2519" y="931"/>
                  </a:cubicBezTo>
                  <a:cubicBezTo>
                    <a:pt x="2519" y="1009"/>
                    <a:pt x="2519" y="1009"/>
                    <a:pt x="2519" y="1009"/>
                  </a:cubicBezTo>
                  <a:cubicBezTo>
                    <a:pt x="2486" y="1009"/>
                    <a:pt x="2486" y="1009"/>
                    <a:pt x="2486" y="1009"/>
                  </a:cubicBezTo>
                  <a:cubicBezTo>
                    <a:pt x="2486" y="942"/>
                    <a:pt x="2486" y="942"/>
                    <a:pt x="2486" y="942"/>
                  </a:cubicBezTo>
                  <a:cubicBezTo>
                    <a:pt x="2486" y="933"/>
                    <a:pt x="2484" y="926"/>
                    <a:pt x="2480" y="921"/>
                  </a:cubicBezTo>
                  <a:cubicBezTo>
                    <a:pt x="2476" y="917"/>
                    <a:pt x="2470" y="914"/>
                    <a:pt x="2463" y="914"/>
                  </a:cubicBezTo>
                  <a:cubicBezTo>
                    <a:pt x="2459" y="914"/>
                    <a:pt x="2456" y="915"/>
                    <a:pt x="2453" y="916"/>
                  </a:cubicBezTo>
                  <a:cubicBezTo>
                    <a:pt x="2450" y="917"/>
                    <a:pt x="2447" y="919"/>
                    <a:pt x="2445" y="921"/>
                  </a:cubicBezTo>
                  <a:cubicBezTo>
                    <a:pt x="2442" y="924"/>
                    <a:pt x="2440" y="926"/>
                    <a:pt x="2439" y="930"/>
                  </a:cubicBezTo>
                  <a:cubicBezTo>
                    <a:pt x="2438" y="933"/>
                    <a:pt x="2437" y="937"/>
                    <a:pt x="2437" y="942"/>
                  </a:cubicBezTo>
                  <a:cubicBezTo>
                    <a:pt x="2437" y="1009"/>
                    <a:pt x="2437" y="1009"/>
                    <a:pt x="2437" y="1009"/>
                  </a:cubicBezTo>
                  <a:cubicBezTo>
                    <a:pt x="2404" y="1009"/>
                    <a:pt x="2404" y="1009"/>
                    <a:pt x="2404" y="1009"/>
                  </a:cubicBezTo>
                  <a:cubicBezTo>
                    <a:pt x="2404" y="828"/>
                    <a:pt x="2404" y="828"/>
                    <a:pt x="2404" y="828"/>
                  </a:cubicBezTo>
                  <a:cubicBezTo>
                    <a:pt x="2437" y="828"/>
                    <a:pt x="2437" y="828"/>
                    <a:pt x="2437" y="828"/>
                  </a:cubicBezTo>
                  <a:lnTo>
                    <a:pt x="2437" y="900"/>
                  </a:lnTo>
                  <a:close/>
                  <a:moveTo>
                    <a:pt x="2640" y="916"/>
                  </a:moveTo>
                  <a:cubicBezTo>
                    <a:pt x="2596" y="916"/>
                    <a:pt x="2596" y="916"/>
                    <a:pt x="2596" y="916"/>
                  </a:cubicBezTo>
                  <a:cubicBezTo>
                    <a:pt x="2596" y="961"/>
                    <a:pt x="2596" y="961"/>
                    <a:pt x="2596" y="961"/>
                  </a:cubicBezTo>
                  <a:cubicBezTo>
                    <a:pt x="2596" y="964"/>
                    <a:pt x="2596" y="968"/>
                    <a:pt x="2597" y="970"/>
                  </a:cubicBezTo>
                  <a:cubicBezTo>
                    <a:pt x="2598" y="973"/>
                    <a:pt x="2599" y="975"/>
                    <a:pt x="2601" y="977"/>
                  </a:cubicBezTo>
                  <a:cubicBezTo>
                    <a:pt x="2603" y="978"/>
                    <a:pt x="2604" y="979"/>
                    <a:pt x="2607" y="980"/>
                  </a:cubicBezTo>
                  <a:cubicBezTo>
                    <a:pt x="2609" y="981"/>
                    <a:pt x="2611" y="981"/>
                    <a:pt x="2614" y="981"/>
                  </a:cubicBezTo>
                  <a:cubicBezTo>
                    <a:pt x="2618" y="981"/>
                    <a:pt x="2622" y="980"/>
                    <a:pt x="2626" y="979"/>
                  </a:cubicBezTo>
                  <a:cubicBezTo>
                    <a:pt x="2630" y="977"/>
                    <a:pt x="2633" y="975"/>
                    <a:pt x="2637" y="973"/>
                  </a:cubicBezTo>
                  <a:cubicBezTo>
                    <a:pt x="2649" y="999"/>
                    <a:pt x="2649" y="999"/>
                    <a:pt x="2649" y="999"/>
                  </a:cubicBezTo>
                  <a:cubicBezTo>
                    <a:pt x="2643" y="1003"/>
                    <a:pt x="2637" y="1006"/>
                    <a:pt x="2631" y="1008"/>
                  </a:cubicBezTo>
                  <a:cubicBezTo>
                    <a:pt x="2624" y="1011"/>
                    <a:pt x="2617" y="1012"/>
                    <a:pt x="2608" y="1012"/>
                  </a:cubicBezTo>
                  <a:cubicBezTo>
                    <a:pt x="2593" y="1012"/>
                    <a:pt x="2582" y="1008"/>
                    <a:pt x="2574" y="999"/>
                  </a:cubicBezTo>
                  <a:cubicBezTo>
                    <a:pt x="2567" y="991"/>
                    <a:pt x="2563" y="979"/>
                    <a:pt x="2563" y="963"/>
                  </a:cubicBezTo>
                  <a:cubicBezTo>
                    <a:pt x="2563" y="916"/>
                    <a:pt x="2563" y="916"/>
                    <a:pt x="2563" y="916"/>
                  </a:cubicBezTo>
                  <a:cubicBezTo>
                    <a:pt x="2539" y="916"/>
                    <a:pt x="2539" y="916"/>
                    <a:pt x="2539" y="916"/>
                  </a:cubicBezTo>
                  <a:cubicBezTo>
                    <a:pt x="2539" y="887"/>
                    <a:pt x="2539" y="887"/>
                    <a:pt x="2539" y="887"/>
                  </a:cubicBezTo>
                  <a:cubicBezTo>
                    <a:pt x="2563" y="887"/>
                    <a:pt x="2563" y="887"/>
                    <a:pt x="2563" y="887"/>
                  </a:cubicBezTo>
                  <a:cubicBezTo>
                    <a:pt x="2563" y="851"/>
                    <a:pt x="2563" y="851"/>
                    <a:pt x="2563" y="851"/>
                  </a:cubicBezTo>
                  <a:cubicBezTo>
                    <a:pt x="2596" y="851"/>
                    <a:pt x="2596" y="851"/>
                    <a:pt x="2596" y="851"/>
                  </a:cubicBezTo>
                  <a:cubicBezTo>
                    <a:pt x="2596" y="887"/>
                    <a:pt x="2596" y="887"/>
                    <a:pt x="2596" y="887"/>
                  </a:cubicBezTo>
                  <a:cubicBezTo>
                    <a:pt x="2640" y="887"/>
                    <a:pt x="2640" y="887"/>
                    <a:pt x="2640" y="887"/>
                  </a:cubicBezTo>
                  <a:lnTo>
                    <a:pt x="2640" y="916"/>
                  </a:lnTo>
                  <a:close/>
                  <a:moveTo>
                    <a:pt x="2459" y="350"/>
                  </a:moveTo>
                  <a:cubicBezTo>
                    <a:pt x="2485" y="376"/>
                    <a:pt x="2498" y="408"/>
                    <a:pt x="2498" y="445"/>
                  </a:cubicBezTo>
                  <a:cubicBezTo>
                    <a:pt x="2498" y="482"/>
                    <a:pt x="2485" y="514"/>
                    <a:pt x="2459" y="540"/>
                  </a:cubicBezTo>
                  <a:cubicBezTo>
                    <a:pt x="2432" y="566"/>
                    <a:pt x="2401" y="579"/>
                    <a:pt x="2364" y="579"/>
                  </a:cubicBezTo>
                  <a:cubicBezTo>
                    <a:pt x="2326" y="579"/>
                    <a:pt x="2295" y="566"/>
                    <a:pt x="2269" y="540"/>
                  </a:cubicBezTo>
                  <a:cubicBezTo>
                    <a:pt x="2242" y="514"/>
                    <a:pt x="2229" y="482"/>
                    <a:pt x="2229" y="445"/>
                  </a:cubicBezTo>
                  <a:cubicBezTo>
                    <a:pt x="2229" y="408"/>
                    <a:pt x="2242" y="376"/>
                    <a:pt x="2269" y="350"/>
                  </a:cubicBezTo>
                  <a:cubicBezTo>
                    <a:pt x="2295" y="324"/>
                    <a:pt x="2326" y="311"/>
                    <a:pt x="2364" y="311"/>
                  </a:cubicBezTo>
                  <a:cubicBezTo>
                    <a:pt x="2401" y="311"/>
                    <a:pt x="2432" y="324"/>
                    <a:pt x="2459" y="350"/>
                  </a:cubicBezTo>
                  <a:close/>
                  <a:moveTo>
                    <a:pt x="3097" y="350"/>
                  </a:moveTo>
                  <a:cubicBezTo>
                    <a:pt x="3123" y="376"/>
                    <a:pt x="3136" y="408"/>
                    <a:pt x="3136" y="445"/>
                  </a:cubicBezTo>
                  <a:cubicBezTo>
                    <a:pt x="3136" y="482"/>
                    <a:pt x="3123" y="514"/>
                    <a:pt x="3097" y="540"/>
                  </a:cubicBezTo>
                  <a:cubicBezTo>
                    <a:pt x="3070" y="566"/>
                    <a:pt x="3039" y="579"/>
                    <a:pt x="3002" y="579"/>
                  </a:cubicBezTo>
                  <a:cubicBezTo>
                    <a:pt x="2964" y="579"/>
                    <a:pt x="2933" y="566"/>
                    <a:pt x="2907" y="540"/>
                  </a:cubicBezTo>
                  <a:cubicBezTo>
                    <a:pt x="2880" y="514"/>
                    <a:pt x="2867" y="482"/>
                    <a:pt x="2867" y="445"/>
                  </a:cubicBezTo>
                  <a:cubicBezTo>
                    <a:pt x="2867" y="408"/>
                    <a:pt x="2880" y="376"/>
                    <a:pt x="2907" y="350"/>
                  </a:cubicBezTo>
                  <a:cubicBezTo>
                    <a:pt x="2933" y="324"/>
                    <a:pt x="2964" y="311"/>
                    <a:pt x="3002" y="311"/>
                  </a:cubicBezTo>
                  <a:cubicBezTo>
                    <a:pt x="3039" y="311"/>
                    <a:pt x="3070" y="324"/>
                    <a:pt x="3097" y="350"/>
                  </a:cubicBezTo>
                  <a:close/>
                  <a:moveTo>
                    <a:pt x="674" y="233"/>
                  </a:moveTo>
                  <a:cubicBezTo>
                    <a:pt x="717" y="280"/>
                    <a:pt x="738" y="337"/>
                    <a:pt x="738" y="404"/>
                  </a:cubicBezTo>
                  <a:cubicBezTo>
                    <a:pt x="738" y="713"/>
                    <a:pt x="738" y="713"/>
                    <a:pt x="738" y="713"/>
                  </a:cubicBezTo>
                  <a:cubicBezTo>
                    <a:pt x="590" y="713"/>
                    <a:pt x="590" y="713"/>
                    <a:pt x="590" y="713"/>
                  </a:cubicBezTo>
                  <a:cubicBezTo>
                    <a:pt x="590" y="404"/>
                    <a:pt x="590" y="404"/>
                    <a:pt x="590" y="404"/>
                  </a:cubicBezTo>
                  <a:cubicBezTo>
                    <a:pt x="590" y="378"/>
                    <a:pt x="581" y="356"/>
                    <a:pt x="562" y="338"/>
                  </a:cubicBezTo>
                  <a:cubicBezTo>
                    <a:pt x="544" y="320"/>
                    <a:pt x="522" y="311"/>
                    <a:pt x="496" y="311"/>
                  </a:cubicBezTo>
                  <a:cubicBezTo>
                    <a:pt x="470" y="311"/>
                    <a:pt x="448" y="320"/>
                    <a:pt x="430" y="338"/>
                  </a:cubicBezTo>
                  <a:cubicBezTo>
                    <a:pt x="412" y="356"/>
                    <a:pt x="403" y="378"/>
                    <a:pt x="403" y="404"/>
                  </a:cubicBezTo>
                  <a:cubicBezTo>
                    <a:pt x="403" y="713"/>
                    <a:pt x="403" y="713"/>
                    <a:pt x="403" y="713"/>
                  </a:cubicBezTo>
                  <a:cubicBezTo>
                    <a:pt x="254" y="713"/>
                    <a:pt x="254" y="713"/>
                    <a:pt x="254" y="713"/>
                  </a:cubicBezTo>
                  <a:cubicBezTo>
                    <a:pt x="254" y="177"/>
                    <a:pt x="254" y="177"/>
                    <a:pt x="254" y="177"/>
                  </a:cubicBezTo>
                  <a:cubicBezTo>
                    <a:pt x="403" y="177"/>
                    <a:pt x="403" y="177"/>
                    <a:pt x="403" y="177"/>
                  </a:cubicBezTo>
                  <a:cubicBezTo>
                    <a:pt x="403" y="205"/>
                    <a:pt x="403" y="205"/>
                    <a:pt x="403" y="205"/>
                  </a:cubicBezTo>
                  <a:cubicBezTo>
                    <a:pt x="433" y="177"/>
                    <a:pt x="471" y="162"/>
                    <a:pt x="517" y="162"/>
                  </a:cubicBezTo>
                  <a:cubicBezTo>
                    <a:pt x="580" y="162"/>
                    <a:pt x="632" y="186"/>
                    <a:pt x="674" y="233"/>
                  </a:cubicBezTo>
                  <a:close/>
                  <a:moveTo>
                    <a:pt x="0" y="0"/>
                  </a:moveTo>
                  <a:cubicBezTo>
                    <a:pt x="148" y="0"/>
                    <a:pt x="148" y="0"/>
                    <a:pt x="148" y="0"/>
                  </a:cubicBezTo>
                  <a:cubicBezTo>
                    <a:pt x="148" y="713"/>
                    <a:pt x="148" y="713"/>
                    <a:pt x="148" y="713"/>
                  </a:cubicBezTo>
                  <a:cubicBezTo>
                    <a:pt x="0" y="713"/>
                    <a:pt x="0" y="713"/>
                    <a:pt x="0" y="713"/>
                  </a:cubicBezTo>
                  <a:lnTo>
                    <a:pt x="0" y="0"/>
                  </a:lnTo>
                  <a:close/>
                  <a:moveTo>
                    <a:pt x="1011" y="177"/>
                  </a:moveTo>
                  <a:cubicBezTo>
                    <a:pt x="1082" y="177"/>
                    <a:pt x="1082" y="177"/>
                    <a:pt x="1082" y="177"/>
                  </a:cubicBezTo>
                  <a:cubicBezTo>
                    <a:pt x="1082" y="325"/>
                    <a:pt x="1082" y="325"/>
                    <a:pt x="1082" y="325"/>
                  </a:cubicBezTo>
                  <a:cubicBezTo>
                    <a:pt x="1011" y="325"/>
                    <a:pt x="1011" y="325"/>
                    <a:pt x="1011" y="325"/>
                  </a:cubicBezTo>
                  <a:cubicBezTo>
                    <a:pt x="1011" y="713"/>
                    <a:pt x="1011" y="713"/>
                    <a:pt x="1011" y="713"/>
                  </a:cubicBezTo>
                  <a:cubicBezTo>
                    <a:pt x="863" y="713"/>
                    <a:pt x="863" y="713"/>
                    <a:pt x="863" y="713"/>
                  </a:cubicBezTo>
                  <a:cubicBezTo>
                    <a:pt x="863" y="325"/>
                    <a:pt x="863" y="325"/>
                    <a:pt x="863" y="325"/>
                  </a:cubicBezTo>
                  <a:cubicBezTo>
                    <a:pt x="792" y="325"/>
                    <a:pt x="792" y="325"/>
                    <a:pt x="792" y="325"/>
                  </a:cubicBezTo>
                  <a:cubicBezTo>
                    <a:pt x="792" y="177"/>
                    <a:pt x="792" y="177"/>
                    <a:pt x="792" y="177"/>
                  </a:cubicBezTo>
                  <a:cubicBezTo>
                    <a:pt x="863" y="177"/>
                    <a:pt x="863" y="177"/>
                    <a:pt x="863" y="177"/>
                  </a:cubicBezTo>
                  <a:cubicBezTo>
                    <a:pt x="863" y="0"/>
                    <a:pt x="863" y="0"/>
                    <a:pt x="863" y="0"/>
                  </a:cubicBezTo>
                  <a:cubicBezTo>
                    <a:pt x="1011" y="0"/>
                    <a:pt x="1011" y="0"/>
                    <a:pt x="1011" y="0"/>
                  </a:cubicBezTo>
                  <a:lnTo>
                    <a:pt x="1011" y="177"/>
                  </a:lnTo>
                  <a:close/>
                  <a:moveTo>
                    <a:pt x="1300" y="205"/>
                  </a:moveTo>
                  <a:cubicBezTo>
                    <a:pt x="1331" y="177"/>
                    <a:pt x="1370" y="162"/>
                    <a:pt x="1418" y="162"/>
                  </a:cubicBezTo>
                  <a:cubicBezTo>
                    <a:pt x="1418" y="311"/>
                    <a:pt x="1418" y="311"/>
                    <a:pt x="1418" y="311"/>
                  </a:cubicBezTo>
                  <a:cubicBezTo>
                    <a:pt x="1394" y="311"/>
                    <a:pt x="1394" y="311"/>
                    <a:pt x="1394" y="311"/>
                  </a:cubicBezTo>
                  <a:cubicBezTo>
                    <a:pt x="1368" y="311"/>
                    <a:pt x="1346" y="320"/>
                    <a:pt x="1328" y="338"/>
                  </a:cubicBezTo>
                  <a:cubicBezTo>
                    <a:pt x="1310" y="356"/>
                    <a:pt x="1300" y="378"/>
                    <a:pt x="1300" y="404"/>
                  </a:cubicBezTo>
                  <a:cubicBezTo>
                    <a:pt x="1300" y="713"/>
                    <a:pt x="1300" y="713"/>
                    <a:pt x="1300" y="713"/>
                  </a:cubicBezTo>
                  <a:cubicBezTo>
                    <a:pt x="1152" y="713"/>
                    <a:pt x="1152" y="713"/>
                    <a:pt x="1152" y="713"/>
                  </a:cubicBezTo>
                  <a:cubicBezTo>
                    <a:pt x="1152" y="177"/>
                    <a:pt x="1152" y="177"/>
                    <a:pt x="1152" y="177"/>
                  </a:cubicBezTo>
                  <a:cubicBezTo>
                    <a:pt x="1300" y="177"/>
                    <a:pt x="1300" y="177"/>
                    <a:pt x="1300" y="177"/>
                  </a:cubicBezTo>
                  <a:lnTo>
                    <a:pt x="1300" y="205"/>
                  </a:lnTo>
                  <a:close/>
                  <a:moveTo>
                    <a:pt x="378" y="914"/>
                  </a:moveTo>
                  <a:cubicBezTo>
                    <a:pt x="374" y="914"/>
                    <a:pt x="369" y="915"/>
                    <a:pt x="365" y="917"/>
                  </a:cubicBezTo>
                  <a:cubicBezTo>
                    <a:pt x="362" y="918"/>
                    <a:pt x="358" y="921"/>
                    <a:pt x="355" y="924"/>
                  </a:cubicBezTo>
                  <a:cubicBezTo>
                    <a:pt x="352" y="927"/>
                    <a:pt x="350" y="930"/>
                    <a:pt x="348" y="934"/>
                  </a:cubicBezTo>
                  <a:cubicBezTo>
                    <a:pt x="347" y="938"/>
                    <a:pt x="346" y="943"/>
                    <a:pt x="346" y="948"/>
                  </a:cubicBezTo>
                  <a:cubicBezTo>
                    <a:pt x="346" y="953"/>
                    <a:pt x="347" y="957"/>
                    <a:pt x="348" y="961"/>
                  </a:cubicBezTo>
                  <a:cubicBezTo>
                    <a:pt x="350" y="965"/>
                    <a:pt x="352" y="969"/>
                    <a:pt x="355" y="972"/>
                  </a:cubicBezTo>
                  <a:cubicBezTo>
                    <a:pt x="358" y="975"/>
                    <a:pt x="362" y="977"/>
                    <a:pt x="365" y="979"/>
                  </a:cubicBezTo>
                  <a:cubicBezTo>
                    <a:pt x="369" y="980"/>
                    <a:pt x="374" y="981"/>
                    <a:pt x="378" y="981"/>
                  </a:cubicBezTo>
                  <a:cubicBezTo>
                    <a:pt x="383" y="981"/>
                    <a:pt x="387" y="980"/>
                    <a:pt x="391" y="979"/>
                  </a:cubicBezTo>
                  <a:cubicBezTo>
                    <a:pt x="395" y="977"/>
                    <a:pt x="399" y="975"/>
                    <a:pt x="401" y="972"/>
                  </a:cubicBezTo>
                  <a:cubicBezTo>
                    <a:pt x="404" y="969"/>
                    <a:pt x="407" y="965"/>
                    <a:pt x="408" y="961"/>
                  </a:cubicBezTo>
                  <a:cubicBezTo>
                    <a:pt x="410" y="957"/>
                    <a:pt x="411" y="953"/>
                    <a:pt x="411" y="948"/>
                  </a:cubicBezTo>
                  <a:cubicBezTo>
                    <a:pt x="411" y="943"/>
                    <a:pt x="410" y="938"/>
                    <a:pt x="408" y="934"/>
                  </a:cubicBezTo>
                  <a:cubicBezTo>
                    <a:pt x="407" y="930"/>
                    <a:pt x="404" y="927"/>
                    <a:pt x="401" y="924"/>
                  </a:cubicBezTo>
                  <a:cubicBezTo>
                    <a:pt x="399" y="921"/>
                    <a:pt x="395" y="918"/>
                    <a:pt x="391" y="917"/>
                  </a:cubicBezTo>
                  <a:cubicBezTo>
                    <a:pt x="387" y="915"/>
                    <a:pt x="383" y="914"/>
                    <a:pt x="378" y="914"/>
                  </a:cubicBezTo>
                  <a:close/>
                  <a:moveTo>
                    <a:pt x="864" y="914"/>
                  </a:moveTo>
                  <a:cubicBezTo>
                    <a:pt x="859" y="914"/>
                    <a:pt x="855" y="915"/>
                    <a:pt x="851" y="917"/>
                  </a:cubicBezTo>
                  <a:cubicBezTo>
                    <a:pt x="847" y="919"/>
                    <a:pt x="844" y="921"/>
                    <a:pt x="841" y="924"/>
                  </a:cubicBezTo>
                  <a:cubicBezTo>
                    <a:pt x="838" y="927"/>
                    <a:pt x="836" y="931"/>
                    <a:pt x="835" y="935"/>
                  </a:cubicBezTo>
                  <a:cubicBezTo>
                    <a:pt x="833" y="939"/>
                    <a:pt x="833" y="943"/>
                    <a:pt x="833" y="948"/>
                  </a:cubicBezTo>
                  <a:cubicBezTo>
                    <a:pt x="833" y="952"/>
                    <a:pt x="833" y="957"/>
                    <a:pt x="835" y="961"/>
                  </a:cubicBezTo>
                  <a:cubicBezTo>
                    <a:pt x="836" y="965"/>
                    <a:pt x="838" y="968"/>
                    <a:pt x="841" y="971"/>
                  </a:cubicBezTo>
                  <a:cubicBezTo>
                    <a:pt x="844" y="974"/>
                    <a:pt x="847" y="977"/>
                    <a:pt x="851" y="979"/>
                  </a:cubicBezTo>
                  <a:cubicBezTo>
                    <a:pt x="855" y="980"/>
                    <a:pt x="859" y="981"/>
                    <a:pt x="864" y="981"/>
                  </a:cubicBezTo>
                  <a:cubicBezTo>
                    <a:pt x="869" y="981"/>
                    <a:pt x="873" y="980"/>
                    <a:pt x="877" y="979"/>
                  </a:cubicBezTo>
                  <a:cubicBezTo>
                    <a:pt x="881" y="977"/>
                    <a:pt x="884" y="975"/>
                    <a:pt x="887" y="972"/>
                  </a:cubicBezTo>
                  <a:cubicBezTo>
                    <a:pt x="890" y="969"/>
                    <a:pt x="892" y="965"/>
                    <a:pt x="893" y="961"/>
                  </a:cubicBezTo>
                  <a:cubicBezTo>
                    <a:pt x="895" y="957"/>
                    <a:pt x="895" y="953"/>
                    <a:pt x="895" y="948"/>
                  </a:cubicBezTo>
                  <a:cubicBezTo>
                    <a:pt x="895" y="943"/>
                    <a:pt x="895" y="939"/>
                    <a:pt x="893" y="934"/>
                  </a:cubicBezTo>
                  <a:cubicBezTo>
                    <a:pt x="892" y="930"/>
                    <a:pt x="890" y="927"/>
                    <a:pt x="887" y="924"/>
                  </a:cubicBezTo>
                  <a:cubicBezTo>
                    <a:pt x="884" y="921"/>
                    <a:pt x="881" y="918"/>
                    <a:pt x="877" y="917"/>
                  </a:cubicBezTo>
                  <a:cubicBezTo>
                    <a:pt x="873" y="915"/>
                    <a:pt x="869" y="914"/>
                    <a:pt x="864" y="914"/>
                  </a:cubicBezTo>
                  <a:close/>
                  <a:moveTo>
                    <a:pt x="1203" y="914"/>
                  </a:moveTo>
                  <a:cubicBezTo>
                    <a:pt x="1199" y="914"/>
                    <a:pt x="1194" y="915"/>
                    <a:pt x="1190" y="917"/>
                  </a:cubicBezTo>
                  <a:cubicBezTo>
                    <a:pt x="1187" y="918"/>
                    <a:pt x="1183" y="921"/>
                    <a:pt x="1180" y="924"/>
                  </a:cubicBezTo>
                  <a:cubicBezTo>
                    <a:pt x="1177" y="927"/>
                    <a:pt x="1175" y="930"/>
                    <a:pt x="1173" y="934"/>
                  </a:cubicBezTo>
                  <a:cubicBezTo>
                    <a:pt x="1172" y="938"/>
                    <a:pt x="1171" y="943"/>
                    <a:pt x="1171" y="948"/>
                  </a:cubicBezTo>
                  <a:cubicBezTo>
                    <a:pt x="1171" y="953"/>
                    <a:pt x="1172" y="957"/>
                    <a:pt x="1173" y="961"/>
                  </a:cubicBezTo>
                  <a:cubicBezTo>
                    <a:pt x="1175" y="965"/>
                    <a:pt x="1177" y="969"/>
                    <a:pt x="1180" y="972"/>
                  </a:cubicBezTo>
                  <a:cubicBezTo>
                    <a:pt x="1183" y="975"/>
                    <a:pt x="1187" y="977"/>
                    <a:pt x="1190" y="979"/>
                  </a:cubicBezTo>
                  <a:cubicBezTo>
                    <a:pt x="1194" y="980"/>
                    <a:pt x="1199" y="981"/>
                    <a:pt x="1203" y="981"/>
                  </a:cubicBezTo>
                  <a:cubicBezTo>
                    <a:pt x="1208" y="981"/>
                    <a:pt x="1212" y="980"/>
                    <a:pt x="1216" y="979"/>
                  </a:cubicBezTo>
                  <a:cubicBezTo>
                    <a:pt x="1220" y="977"/>
                    <a:pt x="1224" y="975"/>
                    <a:pt x="1226" y="972"/>
                  </a:cubicBezTo>
                  <a:cubicBezTo>
                    <a:pt x="1229" y="969"/>
                    <a:pt x="1232" y="965"/>
                    <a:pt x="1233" y="961"/>
                  </a:cubicBezTo>
                  <a:cubicBezTo>
                    <a:pt x="1235" y="957"/>
                    <a:pt x="1236" y="953"/>
                    <a:pt x="1236" y="948"/>
                  </a:cubicBezTo>
                  <a:cubicBezTo>
                    <a:pt x="1236" y="943"/>
                    <a:pt x="1235" y="938"/>
                    <a:pt x="1233" y="934"/>
                  </a:cubicBezTo>
                  <a:cubicBezTo>
                    <a:pt x="1232" y="930"/>
                    <a:pt x="1229" y="927"/>
                    <a:pt x="1226" y="924"/>
                  </a:cubicBezTo>
                  <a:cubicBezTo>
                    <a:pt x="1224" y="921"/>
                    <a:pt x="1220" y="918"/>
                    <a:pt x="1216" y="917"/>
                  </a:cubicBezTo>
                  <a:cubicBezTo>
                    <a:pt x="1212" y="915"/>
                    <a:pt x="1208" y="914"/>
                    <a:pt x="1203" y="914"/>
                  </a:cubicBezTo>
                  <a:close/>
                  <a:moveTo>
                    <a:pt x="1679" y="914"/>
                  </a:moveTo>
                  <a:cubicBezTo>
                    <a:pt x="1675" y="914"/>
                    <a:pt x="1670" y="915"/>
                    <a:pt x="1666" y="917"/>
                  </a:cubicBezTo>
                  <a:cubicBezTo>
                    <a:pt x="1662" y="918"/>
                    <a:pt x="1659" y="921"/>
                    <a:pt x="1656" y="924"/>
                  </a:cubicBezTo>
                  <a:cubicBezTo>
                    <a:pt x="1653" y="927"/>
                    <a:pt x="1651" y="930"/>
                    <a:pt x="1649" y="934"/>
                  </a:cubicBezTo>
                  <a:cubicBezTo>
                    <a:pt x="1648" y="938"/>
                    <a:pt x="1647" y="943"/>
                    <a:pt x="1647" y="948"/>
                  </a:cubicBezTo>
                  <a:cubicBezTo>
                    <a:pt x="1647" y="953"/>
                    <a:pt x="1648" y="957"/>
                    <a:pt x="1649" y="961"/>
                  </a:cubicBezTo>
                  <a:cubicBezTo>
                    <a:pt x="1651" y="965"/>
                    <a:pt x="1653" y="969"/>
                    <a:pt x="1656" y="972"/>
                  </a:cubicBezTo>
                  <a:cubicBezTo>
                    <a:pt x="1659" y="975"/>
                    <a:pt x="1662" y="977"/>
                    <a:pt x="1666" y="979"/>
                  </a:cubicBezTo>
                  <a:cubicBezTo>
                    <a:pt x="1670" y="980"/>
                    <a:pt x="1675" y="981"/>
                    <a:pt x="1679" y="981"/>
                  </a:cubicBezTo>
                  <a:cubicBezTo>
                    <a:pt x="1684" y="981"/>
                    <a:pt x="1688" y="980"/>
                    <a:pt x="1692" y="979"/>
                  </a:cubicBezTo>
                  <a:cubicBezTo>
                    <a:pt x="1696" y="977"/>
                    <a:pt x="1699" y="975"/>
                    <a:pt x="1702" y="972"/>
                  </a:cubicBezTo>
                  <a:cubicBezTo>
                    <a:pt x="1705" y="969"/>
                    <a:pt x="1707" y="965"/>
                    <a:pt x="1709" y="961"/>
                  </a:cubicBezTo>
                  <a:cubicBezTo>
                    <a:pt x="1711" y="957"/>
                    <a:pt x="1712" y="953"/>
                    <a:pt x="1712" y="948"/>
                  </a:cubicBezTo>
                  <a:cubicBezTo>
                    <a:pt x="1712" y="943"/>
                    <a:pt x="1711" y="938"/>
                    <a:pt x="1709" y="934"/>
                  </a:cubicBezTo>
                  <a:cubicBezTo>
                    <a:pt x="1707" y="930"/>
                    <a:pt x="1705" y="927"/>
                    <a:pt x="1702" y="924"/>
                  </a:cubicBezTo>
                  <a:cubicBezTo>
                    <a:pt x="1699" y="921"/>
                    <a:pt x="1696" y="918"/>
                    <a:pt x="1692" y="917"/>
                  </a:cubicBezTo>
                  <a:cubicBezTo>
                    <a:pt x="1688" y="915"/>
                    <a:pt x="1684" y="914"/>
                    <a:pt x="1679" y="914"/>
                  </a:cubicBezTo>
                  <a:close/>
                  <a:moveTo>
                    <a:pt x="2308" y="914"/>
                  </a:moveTo>
                  <a:cubicBezTo>
                    <a:pt x="2304" y="914"/>
                    <a:pt x="2299" y="915"/>
                    <a:pt x="2296" y="916"/>
                  </a:cubicBezTo>
                  <a:cubicBezTo>
                    <a:pt x="2292" y="918"/>
                    <a:pt x="2289" y="920"/>
                    <a:pt x="2286" y="923"/>
                  </a:cubicBezTo>
                  <a:cubicBezTo>
                    <a:pt x="2283" y="926"/>
                    <a:pt x="2281" y="929"/>
                    <a:pt x="2280" y="933"/>
                  </a:cubicBezTo>
                  <a:cubicBezTo>
                    <a:pt x="2278" y="937"/>
                    <a:pt x="2278" y="941"/>
                    <a:pt x="2278" y="946"/>
                  </a:cubicBezTo>
                  <a:cubicBezTo>
                    <a:pt x="2278" y="950"/>
                    <a:pt x="2278" y="954"/>
                    <a:pt x="2280" y="958"/>
                  </a:cubicBezTo>
                  <a:cubicBezTo>
                    <a:pt x="2281" y="962"/>
                    <a:pt x="2283" y="965"/>
                    <a:pt x="2286" y="968"/>
                  </a:cubicBezTo>
                  <a:cubicBezTo>
                    <a:pt x="2289" y="971"/>
                    <a:pt x="2292" y="974"/>
                    <a:pt x="2296" y="975"/>
                  </a:cubicBezTo>
                  <a:cubicBezTo>
                    <a:pt x="2299" y="977"/>
                    <a:pt x="2304" y="978"/>
                    <a:pt x="2308" y="978"/>
                  </a:cubicBezTo>
                  <a:cubicBezTo>
                    <a:pt x="2313" y="978"/>
                    <a:pt x="2317" y="977"/>
                    <a:pt x="2321" y="975"/>
                  </a:cubicBezTo>
                  <a:cubicBezTo>
                    <a:pt x="2325" y="974"/>
                    <a:pt x="2328" y="971"/>
                    <a:pt x="2330" y="969"/>
                  </a:cubicBezTo>
                  <a:cubicBezTo>
                    <a:pt x="2333" y="966"/>
                    <a:pt x="2335" y="962"/>
                    <a:pt x="2337" y="958"/>
                  </a:cubicBezTo>
                  <a:cubicBezTo>
                    <a:pt x="2338" y="955"/>
                    <a:pt x="2339" y="950"/>
                    <a:pt x="2339" y="946"/>
                  </a:cubicBezTo>
                  <a:cubicBezTo>
                    <a:pt x="2339" y="941"/>
                    <a:pt x="2338" y="937"/>
                    <a:pt x="2337" y="933"/>
                  </a:cubicBezTo>
                  <a:cubicBezTo>
                    <a:pt x="2335" y="929"/>
                    <a:pt x="2333" y="926"/>
                    <a:pt x="2330" y="923"/>
                  </a:cubicBezTo>
                  <a:cubicBezTo>
                    <a:pt x="2328" y="920"/>
                    <a:pt x="2325" y="918"/>
                    <a:pt x="2321" y="916"/>
                  </a:cubicBezTo>
                  <a:cubicBezTo>
                    <a:pt x="2317" y="915"/>
                    <a:pt x="2313" y="914"/>
                    <a:pt x="2308" y="9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76350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EEFEA5-043D-5246-B160-F1D4402C1F3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2" name="Group 51">
            <a:extLst>
              <a:ext uri="{FF2B5EF4-FFF2-40B4-BE49-F238E27FC236}">
                <a16:creationId xmlns:a16="http://schemas.microsoft.com/office/drawing/2014/main" id="{2BEB4EBD-D31F-F342-83C8-79540D92A1B6}"/>
              </a:ext>
            </a:extLst>
          </p:cNvPr>
          <p:cNvGrpSpPr/>
          <p:nvPr userDrawn="1"/>
        </p:nvGrpSpPr>
        <p:grpSpPr>
          <a:xfrm>
            <a:off x="4057237" y="2153124"/>
            <a:ext cx="4840808" cy="1633025"/>
            <a:chOff x="446759" y="1315080"/>
            <a:chExt cx="10079280" cy="3400200"/>
          </a:xfrm>
        </p:grpSpPr>
        <p:grpSp>
          <p:nvGrpSpPr>
            <p:cNvPr id="53" name="Group 52">
              <a:extLst>
                <a:ext uri="{FF2B5EF4-FFF2-40B4-BE49-F238E27FC236}">
                  <a16:creationId xmlns:a16="http://schemas.microsoft.com/office/drawing/2014/main" id="{766A7B01-B556-A74A-9C22-AE364D473C06}"/>
                </a:ext>
              </a:extLst>
            </p:cNvPr>
            <p:cNvGrpSpPr/>
            <p:nvPr/>
          </p:nvGrpSpPr>
          <p:grpSpPr>
            <a:xfrm>
              <a:off x="7358760" y="1315080"/>
              <a:ext cx="3167279" cy="2105640"/>
              <a:chOff x="7358760" y="1315080"/>
              <a:chExt cx="3167279" cy="2105640"/>
            </a:xfrm>
          </p:grpSpPr>
          <p:sp>
            <p:nvSpPr>
              <p:cNvPr id="74" name="Freeform 73">
                <a:extLst>
                  <a:ext uri="{FF2B5EF4-FFF2-40B4-BE49-F238E27FC236}">
                    <a16:creationId xmlns:a16="http://schemas.microsoft.com/office/drawing/2014/main" id="{A1A6DCA1-5D73-154C-A300-762153450289}"/>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D4AFBB59-250F-7147-8EF5-BCBC9CEA32A5}"/>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76" name="Group 75">
                <a:extLst>
                  <a:ext uri="{FF2B5EF4-FFF2-40B4-BE49-F238E27FC236}">
                    <a16:creationId xmlns:a16="http://schemas.microsoft.com/office/drawing/2014/main" id="{E1ACE0B3-CD94-1046-9845-41503F671FF1}"/>
                  </a:ext>
                </a:extLst>
              </p:cNvPr>
              <p:cNvGrpSpPr/>
              <p:nvPr/>
            </p:nvGrpSpPr>
            <p:grpSpPr>
              <a:xfrm>
                <a:off x="8821800" y="1700280"/>
                <a:ext cx="241200" cy="1720440"/>
                <a:chOff x="8821800" y="1700280"/>
                <a:chExt cx="241200" cy="1720440"/>
              </a:xfrm>
            </p:grpSpPr>
            <p:sp>
              <p:nvSpPr>
                <p:cNvPr id="77" name="Freeform 76">
                  <a:extLst>
                    <a:ext uri="{FF2B5EF4-FFF2-40B4-BE49-F238E27FC236}">
                      <a16:creationId xmlns:a16="http://schemas.microsoft.com/office/drawing/2014/main" id="{5D1C4A4E-31B2-C24C-B088-16AB48F21A39}"/>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8" name="Freeform 77">
                  <a:extLst>
                    <a:ext uri="{FF2B5EF4-FFF2-40B4-BE49-F238E27FC236}">
                      <a16:creationId xmlns:a16="http://schemas.microsoft.com/office/drawing/2014/main" id="{C440A363-1C1C-694A-BD48-2F060EAB8577}"/>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54" name="Group 53">
              <a:extLst>
                <a:ext uri="{FF2B5EF4-FFF2-40B4-BE49-F238E27FC236}">
                  <a16:creationId xmlns:a16="http://schemas.microsoft.com/office/drawing/2014/main" id="{4D186938-19BC-BF42-BD1B-019A28D42C21}"/>
                </a:ext>
              </a:extLst>
            </p:cNvPr>
            <p:cNvGrpSpPr/>
            <p:nvPr/>
          </p:nvGrpSpPr>
          <p:grpSpPr>
            <a:xfrm>
              <a:off x="446759" y="2376360"/>
              <a:ext cx="7965000" cy="2338920"/>
              <a:chOff x="446759" y="2376360"/>
              <a:chExt cx="7965000" cy="2338920"/>
            </a:xfrm>
          </p:grpSpPr>
          <p:sp>
            <p:nvSpPr>
              <p:cNvPr id="55" name="Freeform 54">
                <a:extLst>
                  <a:ext uri="{FF2B5EF4-FFF2-40B4-BE49-F238E27FC236}">
                    <a16:creationId xmlns:a16="http://schemas.microsoft.com/office/drawing/2014/main" id="{E6F1720C-AC16-7048-A41C-B0B9092022D3}"/>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F4D89259-9C4D-A044-9DD2-A7ED7D618BFD}"/>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FACD8CED-08E1-284E-9D18-C2B973FA1067}"/>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5D02FFAF-4798-464E-8C5C-879D374B71CC}"/>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F1F36955-5C88-1343-9E90-5997ED20ECFA}"/>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6B83075B-DB08-8842-978B-9A7E24DAF249}"/>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7A139707-97D9-5843-A6D2-DDDF4C7DE49D}"/>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B48E5796-D833-6543-92CE-7B78FBE58905}"/>
                  </a:ext>
                </a:extLst>
              </p:cNvPr>
              <p:cNvSpPr/>
              <p:nvPr/>
            </p:nvSpPr>
            <p:spPr>
              <a:xfrm>
                <a:off x="446759" y="4363200"/>
                <a:ext cx="294840" cy="347760"/>
              </a:xfrm>
              <a:custGeom>
                <a:avLst/>
                <a:gdLst/>
                <a:ahLst/>
                <a:cxnLst>
                  <a:cxn ang="3cd4">
                    <a:pos x="hc" y="t"/>
                  </a:cxn>
                  <a:cxn ang="cd2">
                    <a:pos x="l" y="vc"/>
                  </a:cxn>
                  <a:cxn ang="cd4">
                    <a:pos x="hc" y="b"/>
                  </a:cxn>
                  <a:cxn ang="0">
                    <a:pos x="r" y="vc"/>
                  </a:cxn>
                </a:cxnLst>
                <a:rect l="l" t="t" r="r" b="b"/>
                <a:pathLst>
                  <a:path w="820" h="967">
                    <a:moveTo>
                      <a:pt x="364" y="0"/>
                    </a:moveTo>
                    <a:cubicBezTo>
                      <a:pt x="649" y="0"/>
                      <a:pt x="820" y="193"/>
                      <a:pt x="820" y="489"/>
                    </a:cubicBezTo>
                    <a:cubicBezTo>
                      <a:pt x="820" y="774"/>
                      <a:pt x="649" y="967"/>
                      <a:pt x="364" y="967"/>
                    </a:cubicBezTo>
                    <a:cubicBezTo>
                      <a:pt x="0" y="967"/>
                      <a:pt x="0" y="967"/>
                      <a:pt x="0" y="967"/>
                    </a:cubicBezTo>
                    <a:cubicBezTo>
                      <a:pt x="0" y="0"/>
                      <a:pt x="0" y="0"/>
                      <a:pt x="0" y="0"/>
                    </a:cubicBezTo>
                    <a:close/>
                    <a:moveTo>
                      <a:pt x="364" y="763"/>
                    </a:moveTo>
                    <a:cubicBezTo>
                      <a:pt x="524" y="763"/>
                      <a:pt x="592" y="649"/>
                      <a:pt x="592" y="489"/>
                    </a:cubicBezTo>
                    <a:cubicBezTo>
                      <a:pt x="592" y="319"/>
                      <a:pt x="524" y="205"/>
                      <a:pt x="364" y="205"/>
                    </a:cubicBezTo>
                    <a:cubicBezTo>
                      <a:pt x="228" y="205"/>
                      <a:pt x="228" y="205"/>
                      <a:pt x="228" y="205"/>
                    </a:cubicBezTo>
                    <a:cubicBezTo>
                      <a:pt x="228" y="763"/>
                      <a:pt x="228" y="763"/>
                      <a:pt x="228" y="76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3" name="Freeform 62">
                <a:extLst>
                  <a:ext uri="{FF2B5EF4-FFF2-40B4-BE49-F238E27FC236}">
                    <a16:creationId xmlns:a16="http://schemas.microsoft.com/office/drawing/2014/main" id="{74FF7796-F227-154C-983A-94B9B591A472}"/>
                  </a:ext>
                </a:extLst>
              </p:cNvPr>
              <p:cNvSpPr/>
              <p:nvPr/>
            </p:nvSpPr>
            <p:spPr>
              <a:xfrm>
                <a:off x="819720" y="4363200"/>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32F7BC5D-389E-7742-9519-5C63AA1D72AA}"/>
                  </a:ext>
                </a:extLst>
              </p:cNvPr>
              <p:cNvSpPr/>
              <p:nvPr/>
            </p:nvSpPr>
            <p:spPr>
              <a:xfrm>
                <a:off x="979560" y="4359240"/>
                <a:ext cx="315000" cy="356040"/>
              </a:xfrm>
              <a:custGeom>
                <a:avLst/>
                <a:gdLst/>
                <a:ahLst/>
                <a:cxnLst>
                  <a:cxn ang="3cd4">
                    <a:pos x="hc" y="t"/>
                  </a:cxn>
                  <a:cxn ang="cd2">
                    <a:pos x="l" y="vc"/>
                  </a:cxn>
                  <a:cxn ang="cd4">
                    <a:pos x="hc" y="b"/>
                  </a:cxn>
                  <a:cxn ang="0">
                    <a:pos x="r" y="vc"/>
                  </a:cxn>
                </a:cxnLst>
                <a:rect l="l" t="t" r="r" b="b"/>
                <a:pathLst>
                  <a:path w="876" h="990">
                    <a:moveTo>
                      <a:pt x="785" y="148"/>
                    </a:moveTo>
                    <a:cubicBezTo>
                      <a:pt x="614" y="295"/>
                      <a:pt x="614" y="295"/>
                      <a:pt x="614" y="295"/>
                    </a:cubicBezTo>
                    <a:cubicBezTo>
                      <a:pt x="580" y="239"/>
                      <a:pt x="523" y="204"/>
                      <a:pt x="444" y="204"/>
                    </a:cubicBezTo>
                    <a:cubicBezTo>
                      <a:pt x="319" y="204"/>
                      <a:pt x="239" y="307"/>
                      <a:pt x="239" y="500"/>
                    </a:cubicBezTo>
                    <a:cubicBezTo>
                      <a:pt x="239" y="694"/>
                      <a:pt x="330" y="785"/>
                      <a:pt x="455" y="785"/>
                    </a:cubicBezTo>
                    <a:cubicBezTo>
                      <a:pt x="557" y="785"/>
                      <a:pt x="626" y="728"/>
                      <a:pt x="649" y="603"/>
                    </a:cubicBezTo>
                    <a:cubicBezTo>
                      <a:pt x="455" y="603"/>
                      <a:pt x="455" y="603"/>
                      <a:pt x="455" y="603"/>
                    </a:cubicBezTo>
                    <a:cubicBezTo>
                      <a:pt x="455" y="432"/>
                      <a:pt x="455" y="432"/>
                      <a:pt x="455" y="432"/>
                    </a:cubicBezTo>
                    <a:cubicBezTo>
                      <a:pt x="865" y="432"/>
                      <a:pt x="865" y="432"/>
                      <a:pt x="865" y="432"/>
                    </a:cubicBezTo>
                    <a:cubicBezTo>
                      <a:pt x="876" y="455"/>
                      <a:pt x="876" y="489"/>
                      <a:pt x="876" y="523"/>
                    </a:cubicBezTo>
                    <a:cubicBezTo>
                      <a:pt x="876" y="830"/>
                      <a:pt x="671" y="990"/>
                      <a:pt x="455" y="990"/>
                    </a:cubicBezTo>
                    <a:cubicBezTo>
                      <a:pt x="193" y="990"/>
                      <a:pt x="0" y="808"/>
                      <a:pt x="0" y="500"/>
                    </a:cubicBezTo>
                    <a:cubicBezTo>
                      <a:pt x="0" y="193"/>
                      <a:pt x="182" y="0"/>
                      <a:pt x="455" y="0"/>
                    </a:cubicBezTo>
                    <a:cubicBezTo>
                      <a:pt x="603" y="0"/>
                      <a:pt x="717" y="57"/>
                      <a:pt x="785" y="14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5" name="Freeform 64">
                <a:extLst>
                  <a:ext uri="{FF2B5EF4-FFF2-40B4-BE49-F238E27FC236}">
                    <a16:creationId xmlns:a16="http://schemas.microsoft.com/office/drawing/2014/main" id="{477631FF-70B2-4147-BE01-64C24787B2DE}"/>
                  </a:ext>
                </a:extLst>
              </p:cNvPr>
              <p:cNvSpPr/>
              <p:nvPr/>
            </p:nvSpPr>
            <p:spPr>
              <a:xfrm>
                <a:off x="1368719" y="436320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C439620C-C68F-8247-944D-58EF385FDF29}"/>
                  </a:ext>
                </a:extLst>
              </p:cNvPr>
              <p:cNvSpPr/>
              <p:nvPr/>
            </p:nvSpPr>
            <p:spPr>
              <a:xfrm>
                <a:off x="1520280" y="4363200"/>
                <a:ext cx="262080" cy="347760"/>
              </a:xfrm>
              <a:custGeom>
                <a:avLst/>
                <a:gdLst/>
                <a:ahLst/>
                <a:cxnLst>
                  <a:cxn ang="3cd4">
                    <a:pos x="hc" y="t"/>
                  </a:cxn>
                  <a:cxn ang="cd2">
                    <a:pos x="l" y="vc"/>
                  </a:cxn>
                  <a:cxn ang="cd4">
                    <a:pos x="hc" y="b"/>
                  </a:cxn>
                  <a:cxn ang="0">
                    <a:pos x="r" y="vc"/>
                  </a:cxn>
                </a:cxnLst>
                <a:rect l="l" t="t" r="r" b="b"/>
                <a:pathLst>
                  <a:path w="729" h="967">
                    <a:moveTo>
                      <a:pt x="729" y="205"/>
                    </a:moveTo>
                    <a:lnTo>
                      <a:pt x="478" y="205"/>
                    </a:lnTo>
                    <a:lnTo>
                      <a:pt x="478" y="967"/>
                    </a:lnTo>
                    <a:lnTo>
                      <a:pt x="250" y="967"/>
                    </a:lnTo>
                    <a:lnTo>
                      <a:pt x="250" y="205"/>
                    </a:lnTo>
                    <a:lnTo>
                      <a:pt x="0" y="205"/>
                    </a:lnTo>
                    <a:lnTo>
                      <a:pt x="0" y="0"/>
                    </a:lnTo>
                    <a:lnTo>
                      <a:pt x="729"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7" name="Freeform 66">
                <a:extLst>
                  <a:ext uri="{FF2B5EF4-FFF2-40B4-BE49-F238E27FC236}">
                    <a16:creationId xmlns:a16="http://schemas.microsoft.com/office/drawing/2014/main" id="{41847AC6-1268-8542-AB46-D5697E400F58}"/>
                  </a:ext>
                </a:extLst>
              </p:cNvPr>
              <p:cNvSpPr/>
              <p:nvPr/>
            </p:nvSpPr>
            <p:spPr>
              <a:xfrm>
                <a:off x="1790640" y="436320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40" y="967"/>
                    </a:lnTo>
                    <a:lnTo>
                      <a:pt x="0" y="967"/>
                    </a:lnTo>
                    <a:lnTo>
                      <a:pt x="331" y="0"/>
                    </a:lnTo>
                    <a:lnTo>
                      <a:pt x="592" y="0"/>
                    </a:lnTo>
                    <a:lnTo>
                      <a:pt x="922" y="967"/>
                    </a:lnTo>
                    <a:lnTo>
                      <a:pt x="683" y="967"/>
                    </a:lnTo>
                    <a:close/>
                    <a:moveTo>
                      <a:pt x="558" y="569"/>
                    </a:moveTo>
                    <a:lnTo>
                      <a:pt x="456" y="239"/>
                    </a:lnTo>
                    <a:lnTo>
                      <a:pt x="365"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F0C29FD9-9F3C-CE4B-B89C-18518008FFD1}"/>
                  </a:ext>
                </a:extLst>
              </p:cNvPr>
              <p:cNvSpPr/>
              <p:nvPr/>
            </p:nvSpPr>
            <p:spPr>
              <a:xfrm>
                <a:off x="2188440" y="436320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C635C362-65D5-D545-98B0-B33BC13F0229}"/>
                  </a:ext>
                </a:extLst>
              </p:cNvPr>
              <p:cNvSpPr/>
              <p:nvPr/>
            </p:nvSpPr>
            <p:spPr>
              <a:xfrm>
                <a:off x="2622600" y="4363200"/>
                <a:ext cx="356040" cy="347760"/>
              </a:xfrm>
              <a:custGeom>
                <a:avLst/>
                <a:gdLst/>
                <a:ahLst/>
                <a:cxnLst>
                  <a:cxn ang="3cd4">
                    <a:pos x="hc" y="t"/>
                  </a:cxn>
                  <a:cxn ang="cd2">
                    <a:pos x="l" y="vc"/>
                  </a:cxn>
                  <a:cxn ang="cd4">
                    <a:pos x="hc" y="b"/>
                  </a:cxn>
                  <a:cxn ang="0">
                    <a:pos x="r" y="vc"/>
                  </a:cxn>
                </a:cxnLst>
                <a:rect l="l" t="t" r="r" b="b"/>
                <a:pathLst>
                  <a:path w="990" h="967">
                    <a:moveTo>
                      <a:pt x="990" y="967"/>
                    </a:moveTo>
                    <a:lnTo>
                      <a:pt x="763" y="967"/>
                    </a:lnTo>
                    <a:lnTo>
                      <a:pt x="763" y="319"/>
                    </a:lnTo>
                    <a:lnTo>
                      <a:pt x="603" y="819"/>
                    </a:lnTo>
                    <a:lnTo>
                      <a:pt x="375" y="819"/>
                    </a:lnTo>
                    <a:lnTo>
                      <a:pt x="216" y="319"/>
                    </a:lnTo>
                    <a:lnTo>
                      <a:pt x="216" y="967"/>
                    </a:lnTo>
                    <a:lnTo>
                      <a:pt x="0" y="967"/>
                    </a:lnTo>
                    <a:lnTo>
                      <a:pt x="0" y="0"/>
                    </a:lnTo>
                    <a:lnTo>
                      <a:pt x="307" y="0"/>
                    </a:lnTo>
                    <a:lnTo>
                      <a:pt x="489" y="558"/>
                    </a:lnTo>
                    <a:lnTo>
                      <a:pt x="683" y="0"/>
                    </a:lnTo>
                    <a:lnTo>
                      <a:pt x="99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A401FD13-1527-B64B-BC22-AFFBEA41B0E3}"/>
                  </a:ext>
                </a:extLst>
              </p:cNvPr>
              <p:cNvSpPr/>
              <p:nvPr/>
            </p:nvSpPr>
            <p:spPr>
              <a:xfrm>
                <a:off x="3069000" y="436320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27" y="375"/>
                    </a:lnTo>
                    <a:lnTo>
                      <a:pt x="627"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4EE85CEC-2E9A-3C48-88D2-3DF43DDCFB9D}"/>
                  </a:ext>
                </a:extLst>
              </p:cNvPr>
              <p:cNvSpPr/>
              <p:nvPr/>
            </p:nvSpPr>
            <p:spPr>
              <a:xfrm>
                <a:off x="3388680" y="4363200"/>
                <a:ext cx="294840" cy="347760"/>
              </a:xfrm>
              <a:custGeom>
                <a:avLst/>
                <a:gdLst/>
                <a:ahLst/>
                <a:cxnLst>
                  <a:cxn ang="3cd4">
                    <a:pos x="hc" y="t"/>
                  </a:cxn>
                  <a:cxn ang="cd2">
                    <a:pos x="l" y="vc"/>
                  </a:cxn>
                  <a:cxn ang="cd4">
                    <a:pos x="hc" y="b"/>
                  </a:cxn>
                  <a:cxn ang="0">
                    <a:pos x="r" y="vc"/>
                  </a:cxn>
                </a:cxnLst>
                <a:rect l="l" t="t" r="r" b="b"/>
                <a:pathLst>
                  <a:path w="820" h="967">
                    <a:moveTo>
                      <a:pt x="376" y="0"/>
                    </a:moveTo>
                    <a:cubicBezTo>
                      <a:pt x="649" y="0"/>
                      <a:pt x="820" y="193"/>
                      <a:pt x="820" y="489"/>
                    </a:cubicBezTo>
                    <a:cubicBezTo>
                      <a:pt x="820" y="774"/>
                      <a:pt x="649" y="967"/>
                      <a:pt x="376" y="967"/>
                    </a:cubicBezTo>
                    <a:cubicBezTo>
                      <a:pt x="0" y="967"/>
                      <a:pt x="0" y="967"/>
                      <a:pt x="0" y="967"/>
                    </a:cubicBezTo>
                    <a:cubicBezTo>
                      <a:pt x="0" y="0"/>
                      <a:pt x="0" y="0"/>
                      <a:pt x="0" y="0"/>
                    </a:cubicBezTo>
                    <a:close/>
                    <a:moveTo>
                      <a:pt x="365" y="763"/>
                    </a:moveTo>
                    <a:cubicBezTo>
                      <a:pt x="524" y="763"/>
                      <a:pt x="592" y="649"/>
                      <a:pt x="592" y="489"/>
                    </a:cubicBezTo>
                    <a:cubicBezTo>
                      <a:pt x="592" y="319"/>
                      <a:pt x="524" y="205"/>
                      <a:pt x="365" y="205"/>
                    </a:cubicBezTo>
                    <a:cubicBezTo>
                      <a:pt x="228" y="205"/>
                      <a:pt x="228" y="205"/>
                      <a:pt x="228" y="205"/>
                    </a:cubicBezTo>
                    <a:cubicBezTo>
                      <a:pt x="228" y="763"/>
                      <a:pt x="228" y="763"/>
                      <a:pt x="228" y="76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223DCDE4-3123-6343-A115-E4766400E5AA}"/>
                  </a:ext>
                </a:extLst>
              </p:cNvPr>
              <p:cNvSpPr/>
              <p:nvPr/>
            </p:nvSpPr>
            <p:spPr>
              <a:xfrm>
                <a:off x="3765960" y="436320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D3CDE5B5-7FB0-6346-949E-E3879952DA55}"/>
                  </a:ext>
                </a:extLst>
              </p:cNvPr>
              <p:cNvSpPr/>
              <p:nvPr/>
            </p:nvSpPr>
            <p:spPr>
              <a:xfrm>
                <a:off x="3913200" y="436320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72" y="967"/>
                    </a:lnTo>
                    <a:close/>
                    <a:moveTo>
                      <a:pt x="558" y="569"/>
                    </a:moveTo>
                    <a:lnTo>
                      <a:pt x="456" y="239"/>
                    </a:lnTo>
                    <a:lnTo>
                      <a:pt x="353"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365421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EEFEA5-043D-5246-B160-F1D4402C1F3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a:extLst>
              <a:ext uri="{FF2B5EF4-FFF2-40B4-BE49-F238E27FC236}">
                <a16:creationId xmlns:a16="http://schemas.microsoft.com/office/drawing/2014/main" id="{97508792-92CF-2744-A961-E27F8AB5BF83}"/>
              </a:ext>
            </a:extLst>
          </p:cNvPr>
          <p:cNvGrpSpPr/>
          <p:nvPr userDrawn="1"/>
        </p:nvGrpSpPr>
        <p:grpSpPr>
          <a:xfrm>
            <a:off x="4057237" y="2153124"/>
            <a:ext cx="4840808" cy="1630951"/>
            <a:chOff x="710280" y="627120"/>
            <a:chExt cx="10079279" cy="3395880"/>
          </a:xfrm>
        </p:grpSpPr>
        <p:grpSp>
          <p:nvGrpSpPr>
            <p:cNvPr id="31" name="Group 30">
              <a:extLst>
                <a:ext uri="{FF2B5EF4-FFF2-40B4-BE49-F238E27FC236}">
                  <a16:creationId xmlns:a16="http://schemas.microsoft.com/office/drawing/2014/main" id="{FE541FB3-9C39-3C4C-9F7B-66FF8C1AFDD4}"/>
                </a:ext>
              </a:extLst>
            </p:cNvPr>
            <p:cNvGrpSpPr/>
            <p:nvPr/>
          </p:nvGrpSpPr>
          <p:grpSpPr>
            <a:xfrm>
              <a:off x="7622280" y="627120"/>
              <a:ext cx="3167279" cy="2105640"/>
              <a:chOff x="7622280" y="627120"/>
              <a:chExt cx="3167279" cy="2105640"/>
            </a:xfrm>
          </p:grpSpPr>
          <p:sp>
            <p:nvSpPr>
              <p:cNvPr id="51" name="Freeform 50">
                <a:extLst>
                  <a:ext uri="{FF2B5EF4-FFF2-40B4-BE49-F238E27FC236}">
                    <a16:creationId xmlns:a16="http://schemas.microsoft.com/office/drawing/2014/main" id="{09A720D0-4376-B847-9343-F7A13817AD20}"/>
                  </a:ext>
                </a:extLst>
              </p:cNvPr>
              <p:cNvSpPr/>
              <p:nvPr/>
            </p:nvSpPr>
            <p:spPr>
              <a:xfrm>
                <a:off x="9359640" y="62712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ADA5321B-80DE-C446-972D-D186A1AC0DFF}"/>
                  </a:ext>
                </a:extLst>
              </p:cNvPr>
              <p:cNvSpPr/>
              <p:nvPr/>
            </p:nvSpPr>
            <p:spPr>
              <a:xfrm>
                <a:off x="7622280" y="62712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80" name="Group 79">
                <a:extLst>
                  <a:ext uri="{FF2B5EF4-FFF2-40B4-BE49-F238E27FC236}">
                    <a16:creationId xmlns:a16="http://schemas.microsoft.com/office/drawing/2014/main" id="{EBAC9F89-60C0-CE4A-B02D-7AC756DE5172}"/>
                  </a:ext>
                </a:extLst>
              </p:cNvPr>
              <p:cNvGrpSpPr/>
              <p:nvPr/>
            </p:nvGrpSpPr>
            <p:grpSpPr>
              <a:xfrm>
                <a:off x="9085320" y="1012319"/>
                <a:ext cx="241200" cy="1720441"/>
                <a:chOff x="9085320" y="1012319"/>
                <a:chExt cx="241200" cy="1720441"/>
              </a:xfrm>
            </p:grpSpPr>
            <p:sp>
              <p:nvSpPr>
                <p:cNvPr id="81" name="Freeform 80">
                  <a:extLst>
                    <a:ext uri="{FF2B5EF4-FFF2-40B4-BE49-F238E27FC236}">
                      <a16:creationId xmlns:a16="http://schemas.microsoft.com/office/drawing/2014/main" id="{9075192D-D12D-C24D-AA6D-C355BA293F05}"/>
                    </a:ext>
                  </a:extLst>
                </p:cNvPr>
                <p:cNvSpPr/>
                <p:nvPr/>
              </p:nvSpPr>
              <p:spPr>
                <a:xfrm>
                  <a:off x="9109800" y="131940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1E69273F-CB5C-124D-9F5F-0E566B8A5341}"/>
                    </a:ext>
                  </a:extLst>
                </p:cNvPr>
                <p:cNvSpPr/>
                <p:nvPr/>
              </p:nvSpPr>
              <p:spPr>
                <a:xfrm>
                  <a:off x="9085320" y="101231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32" name="Group 31">
              <a:extLst>
                <a:ext uri="{FF2B5EF4-FFF2-40B4-BE49-F238E27FC236}">
                  <a16:creationId xmlns:a16="http://schemas.microsoft.com/office/drawing/2014/main" id="{0F7D2067-BD3E-0948-89D6-C87B19445CC8}"/>
                </a:ext>
              </a:extLst>
            </p:cNvPr>
            <p:cNvGrpSpPr/>
            <p:nvPr/>
          </p:nvGrpSpPr>
          <p:grpSpPr>
            <a:xfrm>
              <a:off x="710280" y="1688399"/>
              <a:ext cx="7965000" cy="2334601"/>
              <a:chOff x="710280" y="1688399"/>
              <a:chExt cx="7965000" cy="2334601"/>
            </a:xfrm>
          </p:grpSpPr>
          <p:sp>
            <p:nvSpPr>
              <p:cNvPr id="33" name="Freeform 32">
                <a:extLst>
                  <a:ext uri="{FF2B5EF4-FFF2-40B4-BE49-F238E27FC236}">
                    <a16:creationId xmlns:a16="http://schemas.microsoft.com/office/drawing/2014/main" id="{D92EE4BF-8903-A840-9D5E-CEB639B367F5}"/>
                  </a:ext>
                </a:extLst>
              </p:cNvPr>
              <p:cNvSpPr/>
              <p:nvPr/>
            </p:nvSpPr>
            <p:spPr>
              <a:xfrm>
                <a:off x="710280" y="1688399"/>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D677CC4D-107E-F349-BE51-A229C29EE506}"/>
                  </a:ext>
                </a:extLst>
              </p:cNvPr>
              <p:cNvSpPr/>
              <p:nvPr/>
            </p:nvSpPr>
            <p:spPr>
              <a:xfrm>
                <a:off x="1329120" y="208152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5" name="Freeform 34">
                <a:extLst>
                  <a:ext uri="{FF2B5EF4-FFF2-40B4-BE49-F238E27FC236}">
                    <a16:creationId xmlns:a16="http://schemas.microsoft.com/office/drawing/2014/main" id="{E818F754-A275-E64D-9E19-B2098FE3F451}"/>
                  </a:ext>
                </a:extLst>
              </p:cNvPr>
              <p:cNvSpPr/>
              <p:nvPr/>
            </p:nvSpPr>
            <p:spPr>
              <a:xfrm>
                <a:off x="2631960" y="1688399"/>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E746048B-3EC3-4446-9531-08B268341D29}"/>
                  </a:ext>
                </a:extLst>
              </p:cNvPr>
              <p:cNvSpPr/>
              <p:nvPr/>
            </p:nvSpPr>
            <p:spPr>
              <a:xfrm>
                <a:off x="3504959" y="208152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4287F2F5-465A-8F4B-8B48-FE065D98EE59}"/>
                  </a:ext>
                </a:extLst>
              </p:cNvPr>
              <p:cNvSpPr/>
              <p:nvPr/>
            </p:nvSpPr>
            <p:spPr>
              <a:xfrm>
                <a:off x="4213800" y="208152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1540A8A5-A352-E842-BA6B-195D45C724CA}"/>
                  </a:ext>
                </a:extLst>
              </p:cNvPr>
              <p:cNvSpPr/>
              <p:nvPr/>
            </p:nvSpPr>
            <p:spPr>
              <a:xfrm>
                <a:off x="5758200" y="1688399"/>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F6D5ECE7-FFF3-4C4C-93D5-4E8960326B7E}"/>
                  </a:ext>
                </a:extLst>
              </p:cNvPr>
              <p:cNvSpPr/>
              <p:nvPr/>
            </p:nvSpPr>
            <p:spPr>
              <a:xfrm>
                <a:off x="7306920" y="208152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8F1BF97C-62CE-A541-A3D7-5C7D6C81A823}"/>
                  </a:ext>
                </a:extLst>
              </p:cNvPr>
              <p:cNvSpPr/>
              <p:nvPr/>
            </p:nvSpPr>
            <p:spPr>
              <a:xfrm>
                <a:off x="710280" y="3670919"/>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16" y="0"/>
                    </a:lnTo>
                    <a:lnTo>
                      <a:pt x="216"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1" name="Freeform 40">
                <a:extLst>
                  <a:ext uri="{FF2B5EF4-FFF2-40B4-BE49-F238E27FC236}">
                    <a16:creationId xmlns:a16="http://schemas.microsoft.com/office/drawing/2014/main" id="{0855A678-EC4F-9442-80BB-F11D111465A6}"/>
                  </a:ext>
                </a:extLst>
              </p:cNvPr>
              <p:cNvSpPr/>
              <p:nvPr/>
            </p:nvSpPr>
            <p:spPr>
              <a:xfrm>
                <a:off x="1009439" y="3670919"/>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2" name="Freeform 41">
                <a:extLst>
                  <a:ext uri="{FF2B5EF4-FFF2-40B4-BE49-F238E27FC236}">
                    <a16:creationId xmlns:a16="http://schemas.microsoft.com/office/drawing/2014/main" id="{CDC75519-099A-CB49-AE4E-553ECFE02479}"/>
                  </a:ext>
                </a:extLst>
              </p:cNvPr>
              <p:cNvSpPr/>
              <p:nvPr/>
            </p:nvSpPr>
            <p:spPr>
              <a:xfrm>
                <a:off x="1181520" y="3670919"/>
                <a:ext cx="233280" cy="347760"/>
              </a:xfrm>
              <a:custGeom>
                <a:avLst/>
                <a:gdLst/>
                <a:ahLst/>
                <a:cxnLst>
                  <a:cxn ang="3cd4">
                    <a:pos x="hc" y="t"/>
                  </a:cxn>
                  <a:cxn ang="cd2">
                    <a:pos x="l" y="vc"/>
                  </a:cxn>
                  <a:cxn ang="cd4">
                    <a:pos x="hc" y="b"/>
                  </a:cxn>
                  <a:cxn ang="0">
                    <a:pos x="r" y="vc"/>
                  </a:cxn>
                </a:cxnLst>
                <a:rect l="l" t="t" r="r" b="b"/>
                <a:pathLst>
                  <a:path w="649" h="967">
                    <a:moveTo>
                      <a:pt x="228" y="205"/>
                    </a:moveTo>
                    <a:lnTo>
                      <a:pt x="228" y="398"/>
                    </a:lnTo>
                    <a:lnTo>
                      <a:pt x="626" y="398"/>
                    </a:lnTo>
                    <a:lnTo>
                      <a:pt x="626" y="592"/>
                    </a:lnTo>
                    <a:lnTo>
                      <a:pt x="228" y="592"/>
                    </a:lnTo>
                    <a:lnTo>
                      <a:pt x="228" y="967"/>
                    </a:lnTo>
                    <a:lnTo>
                      <a:pt x="0" y="967"/>
                    </a:lnTo>
                    <a:lnTo>
                      <a:pt x="0" y="0"/>
                    </a:lnTo>
                    <a:lnTo>
                      <a:pt x="649" y="0"/>
                    </a:lnTo>
                    <a:lnTo>
                      <a:pt x="649"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C888C8C1-5640-AE48-A274-F8B3F862FB81}"/>
                  </a:ext>
                </a:extLst>
              </p:cNvPr>
              <p:cNvSpPr/>
              <p:nvPr/>
            </p:nvSpPr>
            <p:spPr>
              <a:xfrm>
                <a:off x="1496879" y="367091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B45C2B83-AB7D-FD43-AFE1-2960E7D2DE0A}"/>
                  </a:ext>
                </a:extLst>
              </p:cNvPr>
              <p:cNvSpPr/>
              <p:nvPr/>
            </p:nvSpPr>
            <p:spPr>
              <a:xfrm>
                <a:off x="1943640" y="3666960"/>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24"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398" y="284"/>
                      <a:pt x="398" y="250"/>
                    </a:cubicBezTo>
                    <a:cubicBezTo>
                      <a:pt x="398" y="216"/>
                      <a:pt x="376" y="182"/>
                      <a:pt x="330" y="182"/>
                    </a:cubicBezTo>
                    <a:cubicBezTo>
                      <a:pt x="285" y="182"/>
                      <a:pt x="262" y="204"/>
                      <a:pt x="262" y="250"/>
                    </a:cubicBezTo>
                    <a:cubicBezTo>
                      <a:pt x="262" y="284"/>
                      <a:pt x="273" y="307"/>
                      <a:pt x="319" y="36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621478A4-636C-C247-8890-18CAF32A5204}"/>
                  </a:ext>
                </a:extLst>
              </p:cNvPr>
              <p:cNvSpPr/>
              <p:nvPr/>
            </p:nvSpPr>
            <p:spPr>
              <a:xfrm>
                <a:off x="2447640" y="366696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2" y="364"/>
                      <a:pt x="433"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DCB6D0B0-E7DB-D64D-83EB-EEEF68A39A81}"/>
                  </a:ext>
                </a:extLst>
              </p:cNvPr>
              <p:cNvSpPr/>
              <p:nvPr/>
            </p:nvSpPr>
            <p:spPr>
              <a:xfrm>
                <a:off x="2767320" y="367091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8" y="967"/>
                    </a:lnTo>
                    <a:lnTo>
                      <a:pt x="0" y="967"/>
                    </a:lnTo>
                    <a:lnTo>
                      <a:pt x="319" y="0"/>
                    </a:lnTo>
                    <a:lnTo>
                      <a:pt x="592" y="0"/>
                    </a:lnTo>
                    <a:lnTo>
                      <a:pt x="910" y="967"/>
                    </a:lnTo>
                    <a:lnTo>
                      <a:pt x="683" y="967"/>
                    </a:lnTo>
                    <a:close/>
                    <a:moveTo>
                      <a:pt x="558" y="569"/>
                    </a:moveTo>
                    <a:lnTo>
                      <a:pt x="455" y="239"/>
                    </a:lnTo>
                    <a:lnTo>
                      <a:pt x="352"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7239C79F-74D4-8B46-881B-3EE2BF6CFACB}"/>
                  </a:ext>
                </a:extLst>
              </p:cNvPr>
              <p:cNvSpPr/>
              <p:nvPr/>
            </p:nvSpPr>
            <p:spPr>
              <a:xfrm>
                <a:off x="3160800" y="367091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98"/>
                    </a:lnTo>
                    <a:lnTo>
                      <a:pt x="625" y="398"/>
                    </a:lnTo>
                    <a:lnTo>
                      <a:pt x="625" y="592"/>
                    </a:lnTo>
                    <a:lnTo>
                      <a:pt x="227" y="592"/>
                    </a:lnTo>
                    <a:lnTo>
                      <a:pt x="227"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7E492FC1-AD61-CD4C-8232-E62BCF3732DE}"/>
                  </a:ext>
                </a:extLst>
              </p:cNvPr>
              <p:cNvSpPr/>
              <p:nvPr/>
            </p:nvSpPr>
            <p:spPr>
              <a:xfrm>
                <a:off x="3476160" y="3670919"/>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6"/>
                    </a:lnTo>
                    <a:lnTo>
                      <a:pt x="637" y="376"/>
                    </a:lnTo>
                    <a:lnTo>
                      <a:pt x="637" y="581"/>
                    </a:lnTo>
                    <a:lnTo>
                      <a:pt x="228" y="581"/>
                    </a:lnTo>
                    <a:lnTo>
                      <a:pt x="228"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AA4F89CF-B7D5-5041-800B-3D3A5FEB0A06}"/>
                  </a:ext>
                </a:extLst>
              </p:cNvPr>
              <p:cNvSpPr/>
              <p:nvPr/>
            </p:nvSpPr>
            <p:spPr>
              <a:xfrm>
                <a:off x="3779279" y="367091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E9B6A6A8-7EE0-9141-9813-7A69016D689E}"/>
                  </a:ext>
                </a:extLst>
              </p:cNvPr>
              <p:cNvSpPr/>
              <p:nvPr/>
            </p:nvSpPr>
            <p:spPr>
              <a:xfrm>
                <a:off x="4082400" y="3670919"/>
                <a:ext cx="315360" cy="347760"/>
              </a:xfrm>
              <a:custGeom>
                <a:avLst/>
                <a:gdLst/>
                <a:ahLst/>
                <a:cxnLst>
                  <a:cxn ang="3cd4">
                    <a:pos x="hc" y="t"/>
                  </a:cxn>
                  <a:cxn ang="cd2">
                    <a:pos x="l" y="vc"/>
                  </a:cxn>
                  <a:cxn ang="cd4">
                    <a:pos x="hc" y="b"/>
                  </a:cxn>
                  <a:cxn ang="0">
                    <a:pos x="r" y="vc"/>
                  </a:cxn>
                </a:cxnLst>
                <a:rect l="l" t="t" r="r" b="b"/>
                <a:pathLst>
                  <a:path w="877" h="967">
                    <a:moveTo>
                      <a:pt x="558" y="603"/>
                    </a:moveTo>
                    <a:lnTo>
                      <a:pt x="558" y="967"/>
                    </a:lnTo>
                    <a:lnTo>
                      <a:pt x="330" y="967"/>
                    </a:lnTo>
                    <a:lnTo>
                      <a:pt x="330" y="603"/>
                    </a:lnTo>
                    <a:lnTo>
                      <a:pt x="0" y="0"/>
                    </a:lnTo>
                    <a:lnTo>
                      <a:pt x="262" y="0"/>
                    </a:lnTo>
                    <a:lnTo>
                      <a:pt x="444" y="376"/>
                    </a:lnTo>
                    <a:lnTo>
                      <a:pt x="627" y="0"/>
                    </a:lnTo>
                    <a:lnTo>
                      <a:pt x="87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4215402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losin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EEFEA5-043D-5246-B160-F1D4402C1F3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oup 28">
            <a:extLst>
              <a:ext uri="{FF2B5EF4-FFF2-40B4-BE49-F238E27FC236}">
                <a16:creationId xmlns:a16="http://schemas.microsoft.com/office/drawing/2014/main" id="{AA670968-424E-874A-9D25-182896AADAE7}"/>
              </a:ext>
            </a:extLst>
          </p:cNvPr>
          <p:cNvGrpSpPr/>
          <p:nvPr userDrawn="1"/>
        </p:nvGrpSpPr>
        <p:grpSpPr>
          <a:xfrm>
            <a:off x="4057237" y="2153124"/>
            <a:ext cx="4846680" cy="1632929"/>
            <a:chOff x="1645920" y="822960"/>
            <a:chExt cx="10079279" cy="3395879"/>
          </a:xfrm>
        </p:grpSpPr>
        <p:sp>
          <p:nvSpPr>
            <p:cNvPr id="52" name="Freeform 51">
              <a:extLst>
                <a:ext uri="{FF2B5EF4-FFF2-40B4-BE49-F238E27FC236}">
                  <a16:creationId xmlns:a16="http://schemas.microsoft.com/office/drawing/2014/main" id="{8A95523B-9FC3-BC4C-BFF4-5100FB5B5A49}"/>
                </a:ext>
              </a:extLst>
            </p:cNvPr>
            <p:cNvSpPr/>
            <p:nvPr/>
          </p:nvSpPr>
          <p:spPr>
            <a:xfrm>
              <a:off x="10295280" y="82296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19E4955B-38D1-AF46-8280-7E20CF6B77FE}"/>
                </a:ext>
              </a:extLst>
            </p:cNvPr>
            <p:cNvSpPr/>
            <p:nvPr/>
          </p:nvSpPr>
          <p:spPr>
            <a:xfrm>
              <a:off x="8557920" y="82296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54" name="Group 53">
              <a:extLst>
                <a:ext uri="{FF2B5EF4-FFF2-40B4-BE49-F238E27FC236}">
                  <a16:creationId xmlns:a16="http://schemas.microsoft.com/office/drawing/2014/main" id="{69CBE036-A11A-E04C-ADA1-BCD75087CB8C}"/>
                </a:ext>
              </a:extLst>
            </p:cNvPr>
            <p:cNvGrpSpPr/>
            <p:nvPr/>
          </p:nvGrpSpPr>
          <p:grpSpPr>
            <a:xfrm>
              <a:off x="10020960" y="1208159"/>
              <a:ext cx="241200" cy="1720441"/>
              <a:chOff x="10020960" y="1208159"/>
              <a:chExt cx="241200" cy="1720441"/>
            </a:xfrm>
          </p:grpSpPr>
          <p:sp>
            <p:nvSpPr>
              <p:cNvPr id="78" name="Freeform 77">
                <a:extLst>
                  <a:ext uri="{FF2B5EF4-FFF2-40B4-BE49-F238E27FC236}">
                    <a16:creationId xmlns:a16="http://schemas.microsoft.com/office/drawing/2014/main" id="{57D211C7-5624-4840-8A77-8F983A191011}"/>
                  </a:ext>
                </a:extLst>
              </p:cNvPr>
              <p:cNvSpPr/>
              <p:nvPr/>
            </p:nvSpPr>
            <p:spPr>
              <a:xfrm>
                <a:off x="10045440" y="151524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55A2FD41-5038-B247-BC46-F48D0F4EBD41}"/>
                  </a:ext>
                </a:extLst>
              </p:cNvPr>
              <p:cNvSpPr/>
              <p:nvPr/>
            </p:nvSpPr>
            <p:spPr>
              <a:xfrm>
                <a:off x="10020960" y="120815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55" name="Group 54">
              <a:extLst>
                <a:ext uri="{FF2B5EF4-FFF2-40B4-BE49-F238E27FC236}">
                  <a16:creationId xmlns:a16="http://schemas.microsoft.com/office/drawing/2014/main" id="{0E8C0AF5-A289-BD4D-B090-87981A0A7033}"/>
                </a:ext>
              </a:extLst>
            </p:cNvPr>
            <p:cNvGrpSpPr/>
            <p:nvPr/>
          </p:nvGrpSpPr>
          <p:grpSpPr>
            <a:xfrm>
              <a:off x="1645920" y="1884240"/>
              <a:ext cx="7965000" cy="2334599"/>
              <a:chOff x="1645920" y="1884240"/>
              <a:chExt cx="7965000" cy="2334599"/>
            </a:xfrm>
          </p:grpSpPr>
          <p:sp>
            <p:nvSpPr>
              <p:cNvPr id="56" name="Freeform 55">
                <a:extLst>
                  <a:ext uri="{FF2B5EF4-FFF2-40B4-BE49-F238E27FC236}">
                    <a16:creationId xmlns:a16="http://schemas.microsoft.com/office/drawing/2014/main" id="{2D6BF1FF-D774-9A47-B0E3-19030BA961CE}"/>
                  </a:ext>
                </a:extLst>
              </p:cNvPr>
              <p:cNvSpPr/>
              <p:nvPr/>
            </p:nvSpPr>
            <p:spPr>
              <a:xfrm>
                <a:off x="1645920" y="1884240"/>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33D96735-A557-A94A-8025-295E7175752D}"/>
                  </a:ext>
                </a:extLst>
              </p:cNvPr>
              <p:cNvSpPr/>
              <p:nvPr/>
            </p:nvSpPr>
            <p:spPr>
              <a:xfrm>
                <a:off x="2264760" y="227736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0AEAF513-739F-0A4A-80B4-AF67C2BE4A3A}"/>
                  </a:ext>
                </a:extLst>
              </p:cNvPr>
              <p:cNvSpPr/>
              <p:nvPr/>
            </p:nvSpPr>
            <p:spPr>
              <a:xfrm>
                <a:off x="3567600" y="1884240"/>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B35FE2D7-2B85-774A-841D-8E62AC12B706}"/>
                  </a:ext>
                </a:extLst>
              </p:cNvPr>
              <p:cNvSpPr/>
              <p:nvPr/>
            </p:nvSpPr>
            <p:spPr>
              <a:xfrm>
                <a:off x="4440600" y="227736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8EE2758E-6D4D-F14C-BEC6-C9CE69954EA3}"/>
                  </a:ext>
                </a:extLst>
              </p:cNvPr>
              <p:cNvSpPr/>
              <p:nvPr/>
            </p:nvSpPr>
            <p:spPr>
              <a:xfrm>
                <a:off x="5149440" y="227736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446B2935-C9E6-E244-8BEF-034094D40539}"/>
                  </a:ext>
                </a:extLst>
              </p:cNvPr>
              <p:cNvSpPr/>
              <p:nvPr/>
            </p:nvSpPr>
            <p:spPr>
              <a:xfrm>
                <a:off x="6693840" y="1884240"/>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20255678-A4CD-2145-9613-4AD871A9DF83}"/>
                  </a:ext>
                </a:extLst>
              </p:cNvPr>
              <p:cNvSpPr/>
              <p:nvPr/>
            </p:nvSpPr>
            <p:spPr>
              <a:xfrm>
                <a:off x="8242560" y="227736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3" name="Freeform 62">
                <a:extLst>
                  <a:ext uri="{FF2B5EF4-FFF2-40B4-BE49-F238E27FC236}">
                    <a16:creationId xmlns:a16="http://schemas.microsoft.com/office/drawing/2014/main" id="{C1AB7C22-06EC-8746-9C94-10A9BC9CCC22}"/>
                  </a:ext>
                </a:extLst>
              </p:cNvPr>
              <p:cNvSpPr/>
              <p:nvPr/>
            </p:nvSpPr>
            <p:spPr>
              <a:xfrm>
                <a:off x="1645920" y="3866759"/>
                <a:ext cx="278280" cy="347760"/>
              </a:xfrm>
              <a:custGeom>
                <a:avLst/>
                <a:gdLst/>
                <a:ahLst/>
                <a:cxnLst>
                  <a:cxn ang="3cd4">
                    <a:pos x="hc" y="t"/>
                  </a:cxn>
                  <a:cxn ang="cd2">
                    <a:pos x="l" y="vc"/>
                  </a:cxn>
                  <a:cxn ang="cd4">
                    <a:pos x="hc" y="b"/>
                  </a:cxn>
                  <a:cxn ang="0">
                    <a:pos x="r" y="vc"/>
                  </a:cxn>
                </a:cxnLst>
                <a:rect l="l" t="t" r="r" b="b"/>
                <a:pathLst>
                  <a:path w="774" h="967">
                    <a:moveTo>
                      <a:pt x="774" y="0"/>
                    </a:moveTo>
                    <a:lnTo>
                      <a:pt x="774" y="967"/>
                    </a:lnTo>
                    <a:lnTo>
                      <a:pt x="558" y="967"/>
                    </a:lnTo>
                    <a:lnTo>
                      <a:pt x="558" y="581"/>
                    </a:lnTo>
                    <a:lnTo>
                      <a:pt x="216" y="581"/>
                    </a:lnTo>
                    <a:lnTo>
                      <a:pt x="216" y="967"/>
                    </a:lnTo>
                    <a:lnTo>
                      <a:pt x="0" y="967"/>
                    </a:lnTo>
                    <a:lnTo>
                      <a:pt x="0" y="0"/>
                    </a:lnTo>
                    <a:lnTo>
                      <a:pt x="216" y="0"/>
                    </a:lnTo>
                    <a:lnTo>
                      <a:pt x="216" y="376"/>
                    </a:lnTo>
                    <a:lnTo>
                      <a:pt x="558" y="376"/>
                    </a:lnTo>
                    <a:lnTo>
                      <a:pt x="55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8A41B172-BFD6-AE49-ACCC-7D09270D6544}"/>
                  </a:ext>
                </a:extLst>
              </p:cNvPr>
              <p:cNvSpPr/>
              <p:nvPr/>
            </p:nvSpPr>
            <p:spPr>
              <a:xfrm>
                <a:off x="2014919" y="386675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6"/>
                    </a:lnTo>
                    <a:lnTo>
                      <a:pt x="637" y="376"/>
                    </a:lnTo>
                    <a:lnTo>
                      <a:pt x="637" y="581"/>
                    </a:lnTo>
                    <a:lnTo>
                      <a:pt x="227" y="581"/>
                    </a:lnTo>
                    <a:lnTo>
                      <a:pt x="227"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5" name="Freeform 64">
                <a:extLst>
                  <a:ext uri="{FF2B5EF4-FFF2-40B4-BE49-F238E27FC236}">
                    <a16:creationId xmlns:a16="http://schemas.microsoft.com/office/drawing/2014/main" id="{8307EC52-8B9F-504E-B999-3840FE3DF27A}"/>
                  </a:ext>
                </a:extLst>
              </p:cNvPr>
              <p:cNvSpPr/>
              <p:nvPr/>
            </p:nvSpPr>
            <p:spPr>
              <a:xfrm>
                <a:off x="2318040" y="386675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7" y="967"/>
                    </a:lnTo>
                    <a:lnTo>
                      <a:pt x="0" y="967"/>
                    </a:lnTo>
                    <a:lnTo>
                      <a:pt x="318" y="0"/>
                    </a:lnTo>
                    <a:lnTo>
                      <a:pt x="580" y="0"/>
                    </a:lnTo>
                    <a:lnTo>
                      <a:pt x="910" y="967"/>
                    </a:lnTo>
                    <a:lnTo>
                      <a:pt x="671" y="967"/>
                    </a:lnTo>
                    <a:close/>
                    <a:moveTo>
                      <a:pt x="557" y="569"/>
                    </a:moveTo>
                    <a:lnTo>
                      <a:pt x="455" y="239"/>
                    </a:lnTo>
                    <a:lnTo>
                      <a:pt x="353"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0C1AFC46-6BE1-E74B-9957-437D67517C2C}"/>
                  </a:ext>
                </a:extLst>
              </p:cNvPr>
              <p:cNvSpPr/>
              <p:nvPr/>
            </p:nvSpPr>
            <p:spPr>
              <a:xfrm>
                <a:off x="27111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8" y="0"/>
                    </a:lnTo>
                    <a:lnTo>
                      <a:pt x="228"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7" name="Freeform 66">
                <a:extLst>
                  <a:ext uri="{FF2B5EF4-FFF2-40B4-BE49-F238E27FC236}">
                    <a16:creationId xmlns:a16="http://schemas.microsoft.com/office/drawing/2014/main" id="{1E7EB708-831C-8049-A9F7-0DA3E3143A4F}"/>
                  </a:ext>
                </a:extLst>
              </p:cNvPr>
              <p:cNvSpPr/>
              <p:nvPr/>
            </p:nvSpPr>
            <p:spPr>
              <a:xfrm>
                <a:off x="2957039" y="386675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8F73FF00-4EB4-394C-B0E2-2626732D9543}"/>
                  </a:ext>
                </a:extLst>
              </p:cNvPr>
              <p:cNvSpPr/>
              <p:nvPr/>
            </p:nvSpPr>
            <p:spPr>
              <a:xfrm>
                <a:off x="3285000" y="3866759"/>
                <a:ext cx="282240" cy="347760"/>
              </a:xfrm>
              <a:custGeom>
                <a:avLst/>
                <a:gdLst/>
                <a:ahLst/>
                <a:cxnLst>
                  <a:cxn ang="3cd4">
                    <a:pos x="hc" y="t"/>
                  </a:cxn>
                  <a:cxn ang="cd2">
                    <a:pos x="l" y="vc"/>
                  </a:cxn>
                  <a:cxn ang="cd4">
                    <a:pos x="hc" y="b"/>
                  </a:cxn>
                  <a:cxn ang="0">
                    <a:pos x="r" y="vc"/>
                  </a:cxn>
                </a:cxnLst>
                <a:rect l="l" t="t" r="r" b="b"/>
                <a:pathLst>
                  <a:path w="785" h="967">
                    <a:moveTo>
                      <a:pt x="785" y="0"/>
                    </a:moveTo>
                    <a:lnTo>
                      <a:pt x="785" y="967"/>
                    </a:lnTo>
                    <a:lnTo>
                      <a:pt x="569" y="967"/>
                    </a:lnTo>
                    <a:lnTo>
                      <a:pt x="569" y="581"/>
                    </a:lnTo>
                    <a:lnTo>
                      <a:pt x="227" y="581"/>
                    </a:lnTo>
                    <a:lnTo>
                      <a:pt x="227" y="967"/>
                    </a:lnTo>
                    <a:lnTo>
                      <a:pt x="0" y="967"/>
                    </a:lnTo>
                    <a:lnTo>
                      <a:pt x="0" y="0"/>
                    </a:lnTo>
                    <a:lnTo>
                      <a:pt x="227" y="0"/>
                    </a:lnTo>
                    <a:lnTo>
                      <a:pt x="227" y="376"/>
                    </a:lnTo>
                    <a:lnTo>
                      <a:pt x="569" y="376"/>
                    </a:lnTo>
                    <a:lnTo>
                      <a:pt x="569"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90ACF9EA-EEA6-0A44-8A77-7666DFD4066D}"/>
                  </a:ext>
                </a:extLst>
              </p:cNvPr>
              <p:cNvSpPr/>
              <p:nvPr/>
            </p:nvSpPr>
            <p:spPr>
              <a:xfrm>
                <a:off x="3780720" y="3862799"/>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35"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410" y="284"/>
                      <a:pt x="410" y="250"/>
                    </a:cubicBezTo>
                    <a:cubicBezTo>
                      <a:pt x="410" y="216"/>
                      <a:pt x="376" y="182"/>
                      <a:pt x="330" y="182"/>
                    </a:cubicBezTo>
                    <a:cubicBezTo>
                      <a:pt x="285" y="182"/>
                      <a:pt x="262" y="204"/>
                      <a:pt x="262" y="250"/>
                    </a:cubicBezTo>
                    <a:cubicBezTo>
                      <a:pt x="262" y="284"/>
                      <a:pt x="273" y="307"/>
                      <a:pt x="319" y="36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FE3A121B-EB62-8747-90D3-B0B957603680}"/>
                  </a:ext>
                </a:extLst>
              </p:cNvPr>
              <p:cNvSpPr/>
              <p:nvPr/>
            </p:nvSpPr>
            <p:spPr>
              <a:xfrm>
                <a:off x="4276440" y="3866759"/>
                <a:ext cx="483120" cy="347760"/>
              </a:xfrm>
              <a:custGeom>
                <a:avLst/>
                <a:gdLst/>
                <a:ahLst/>
                <a:cxnLst>
                  <a:cxn ang="3cd4">
                    <a:pos x="hc" y="t"/>
                  </a:cxn>
                  <a:cxn ang="cd2">
                    <a:pos x="l" y="vc"/>
                  </a:cxn>
                  <a:cxn ang="cd4">
                    <a:pos x="hc" y="b"/>
                  </a:cxn>
                  <a:cxn ang="0">
                    <a:pos x="r" y="vc"/>
                  </a:cxn>
                </a:cxnLst>
                <a:rect l="l" t="t" r="r" b="b"/>
                <a:pathLst>
                  <a:path w="1343" h="967">
                    <a:moveTo>
                      <a:pt x="1343" y="0"/>
                    </a:moveTo>
                    <a:lnTo>
                      <a:pt x="1093" y="967"/>
                    </a:lnTo>
                    <a:lnTo>
                      <a:pt x="831" y="967"/>
                    </a:lnTo>
                    <a:lnTo>
                      <a:pt x="672" y="364"/>
                    </a:lnTo>
                    <a:lnTo>
                      <a:pt x="513" y="967"/>
                    </a:lnTo>
                    <a:lnTo>
                      <a:pt x="251" y="967"/>
                    </a:lnTo>
                    <a:lnTo>
                      <a:pt x="0" y="0"/>
                    </a:lnTo>
                    <a:lnTo>
                      <a:pt x="228" y="0"/>
                    </a:lnTo>
                    <a:lnTo>
                      <a:pt x="387" y="683"/>
                    </a:lnTo>
                    <a:lnTo>
                      <a:pt x="558" y="0"/>
                    </a:lnTo>
                    <a:lnTo>
                      <a:pt x="786" y="0"/>
                    </a:lnTo>
                    <a:lnTo>
                      <a:pt x="956" y="683"/>
                    </a:lnTo>
                    <a:lnTo>
                      <a:pt x="111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337487AD-673D-D54B-B5E3-E768C50387B7}"/>
                  </a:ext>
                </a:extLst>
              </p:cNvPr>
              <p:cNvSpPr/>
              <p:nvPr/>
            </p:nvSpPr>
            <p:spPr>
              <a:xfrm>
                <a:off x="4825440" y="386675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5311B004-49A9-B940-8E4B-74F3295035B9}"/>
                  </a:ext>
                </a:extLst>
              </p:cNvPr>
              <p:cNvSpPr/>
              <p:nvPr/>
            </p:nvSpPr>
            <p:spPr>
              <a:xfrm>
                <a:off x="5149440" y="3866759"/>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295368E3-7A30-7348-BC12-DE1C753A1DA9}"/>
                  </a:ext>
                </a:extLst>
              </p:cNvPr>
              <p:cNvSpPr/>
              <p:nvPr/>
            </p:nvSpPr>
            <p:spPr>
              <a:xfrm>
                <a:off x="54525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6AA4B757-4347-3145-9334-0B1FE3AE7E7D}"/>
                  </a:ext>
                </a:extLst>
              </p:cNvPr>
              <p:cNvSpPr/>
              <p:nvPr/>
            </p:nvSpPr>
            <p:spPr>
              <a:xfrm>
                <a:off x="5755680" y="3866759"/>
                <a:ext cx="294840" cy="347760"/>
              </a:xfrm>
              <a:custGeom>
                <a:avLst/>
                <a:gdLst/>
                <a:ahLst/>
                <a:cxnLst>
                  <a:cxn ang="3cd4">
                    <a:pos x="hc" y="t"/>
                  </a:cxn>
                  <a:cxn ang="cd2">
                    <a:pos x="l" y="vc"/>
                  </a:cxn>
                  <a:cxn ang="cd4">
                    <a:pos x="hc" y="b"/>
                  </a:cxn>
                  <a:cxn ang="0">
                    <a:pos x="r" y="vc"/>
                  </a:cxn>
                </a:cxnLst>
                <a:rect l="l" t="t" r="r" b="b"/>
                <a:pathLst>
                  <a:path w="820" h="967">
                    <a:moveTo>
                      <a:pt x="820" y="967"/>
                    </a:moveTo>
                    <a:lnTo>
                      <a:pt x="592" y="967"/>
                    </a:lnTo>
                    <a:lnTo>
                      <a:pt x="228" y="398"/>
                    </a:lnTo>
                    <a:lnTo>
                      <a:pt x="228" y="967"/>
                    </a:lnTo>
                    <a:lnTo>
                      <a:pt x="0" y="967"/>
                    </a:lnTo>
                    <a:lnTo>
                      <a:pt x="0" y="0"/>
                    </a:lnTo>
                    <a:lnTo>
                      <a:pt x="217" y="0"/>
                    </a:lnTo>
                    <a:lnTo>
                      <a:pt x="592" y="581"/>
                    </a:lnTo>
                    <a:lnTo>
                      <a:pt x="592" y="0"/>
                    </a:lnTo>
                    <a:lnTo>
                      <a:pt x="82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DE028D52-2306-F24A-AFA7-289B149A3837}"/>
                  </a:ext>
                </a:extLst>
              </p:cNvPr>
              <p:cNvSpPr/>
              <p:nvPr/>
            </p:nvSpPr>
            <p:spPr>
              <a:xfrm>
                <a:off x="6132600" y="3866759"/>
                <a:ext cx="233280" cy="347760"/>
              </a:xfrm>
              <a:custGeom>
                <a:avLst/>
                <a:gdLst/>
                <a:ahLst/>
                <a:cxnLst>
                  <a:cxn ang="3cd4">
                    <a:pos x="hc" y="t"/>
                  </a:cxn>
                  <a:cxn ang="cd2">
                    <a:pos x="l" y="vc"/>
                  </a:cxn>
                  <a:cxn ang="cd4">
                    <a:pos x="hc" y="b"/>
                  </a:cxn>
                  <a:cxn ang="0">
                    <a:pos x="r" y="vc"/>
                  </a:cxn>
                </a:cxnLst>
                <a:rect l="l" t="t" r="r" b="b"/>
                <a:pathLst>
                  <a:path w="649" h="967">
                    <a:moveTo>
                      <a:pt x="217" y="205"/>
                    </a:moveTo>
                    <a:lnTo>
                      <a:pt x="217" y="376"/>
                    </a:lnTo>
                    <a:lnTo>
                      <a:pt x="626" y="376"/>
                    </a:lnTo>
                    <a:lnTo>
                      <a:pt x="626" y="581"/>
                    </a:lnTo>
                    <a:lnTo>
                      <a:pt x="217" y="581"/>
                    </a:lnTo>
                    <a:lnTo>
                      <a:pt x="217" y="763"/>
                    </a:lnTo>
                    <a:lnTo>
                      <a:pt x="649" y="763"/>
                    </a:lnTo>
                    <a:lnTo>
                      <a:pt x="649" y="967"/>
                    </a:lnTo>
                    <a:lnTo>
                      <a:pt x="0" y="967"/>
                    </a:lnTo>
                    <a:lnTo>
                      <a:pt x="0" y="0"/>
                    </a:lnTo>
                    <a:lnTo>
                      <a:pt x="649" y="0"/>
                    </a:lnTo>
                    <a:lnTo>
                      <a:pt x="649"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31F0EDC1-54BB-CD41-9DBE-3124247C8D12}"/>
                  </a:ext>
                </a:extLst>
              </p:cNvPr>
              <p:cNvSpPr/>
              <p:nvPr/>
            </p:nvSpPr>
            <p:spPr>
              <a:xfrm>
                <a:off x="644004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0"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5" y="22"/>
                      <a:pt x="740" y="1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239DF491-7C99-F34A-B1E8-F5B93E34881F}"/>
                  </a:ext>
                </a:extLst>
              </p:cNvPr>
              <p:cNvSpPr/>
              <p:nvPr/>
            </p:nvSpPr>
            <p:spPr>
              <a:xfrm>
                <a:off x="677160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6"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3209136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n Screen or External Master Title Slide Only -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DEEB3B-7DAE-4743-83A6-A4E762B19D6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509" y="0"/>
            <a:ext cx="12187989" cy="6859813"/>
          </a:xfrm>
          <a:prstGeom prst="rect">
            <a:avLst/>
          </a:prstGeom>
        </p:spPr>
      </p:pic>
      <p:sp>
        <p:nvSpPr>
          <p:cNvPr id="15" name="Rectangle 14">
            <a:extLst>
              <a:ext uri="{FF2B5EF4-FFF2-40B4-BE49-F238E27FC236}">
                <a16:creationId xmlns:a16="http://schemas.microsoft.com/office/drawing/2014/main" id="{556FDA62-7BE6-1D41-8B12-2A708AAA840D}"/>
              </a:ext>
            </a:extLst>
          </p:cNvPr>
          <p:cNvSpPr/>
          <p:nvPr userDrawn="1"/>
        </p:nvSpPr>
        <p:spPr>
          <a:xfrm>
            <a:off x="0" y="-1813"/>
            <a:ext cx="12192000" cy="6859813"/>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6476810-9E81-3F4F-8C2D-B94EAC522EFC}"/>
              </a:ext>
            </a:extLst>
          </p:cNvPr>
          <p:cNvSpPr/>
          <p:nvPr userDrawn="1"/>
        </p:nvSpPr>
        <p:spPr>
          <a:xfrm>
            <a:off x="0" y="0"/>
            <a:ext cx="12187989" cy="6859813"/>
          </a:xfrm>
          <a:custGeom>
            <a:avLst/>
            <a:gdLst>
              <a:gd name="connsiteX0" fmla="*/ 12187989 w 12187989"/>
              <a:gd name="connsiteY0" fmla="*/ 2102308 h 6859813"/>
              <a:gd name="connsiteX1" fmla="*/ 12187989 w 12187989"/>
              <a:gd name="connsiteY1" fmla="*/ 6859813 h 6859813"/>
              <a:gd name="connsiteX2" fmla="*/ 10576560 w 12187989"/>
              <a:gd name="connsiteY2" fmla="*/ 6859813 h 6859813"/>
              <a:gd name="connsiteX3" fmla="*/ 12186390 w 12187989"/>
              <a:gd name="connsiteY3" fmla="*/ 3264722 h 6859813"/>
              <a:gd name="connsiteX4" fmla="*/ 12187989 w 12187989"/>
              <a:gd name="connsiteY4" fmla="*/ 2102308 h 6859813"/>
              <a:gd name="connsiteX5" fmla="*/ 10564083 w 12187989"/>
              <a:gd name="connsiteY5" fmla="*/ 0 h 6859813"/>
              <a:gd name="connsiteX6" fmla="*/ 12187989 w 12187989"/>
              <a:gd name="connsiteY6" fmla="*/ 0 h 6859813"/>
              <a:gd name="connsiteX7" fmla="*/ 12187989 w 12187989"/>
              <a:gd name="connsiteY7" fmla="*/ 2102308 h 6859813"/>
              <a:gd name="connsiteX8" fmla="*/ 10643910 w 12187989"/>
              <a:gd name="connsiteY8" fmla="*/ 279 h 6859813"/>
              <a:gd name="connsiteX9" fmla="*/ 0 w 12187989"/>
              <a:gd name="connsiteY9" fmla="*/ 0 h 6859813"/>
              <a:gd name="connsiteX10" fmla="*/ 9996726 w 12187989"/>
              <a:gd name="connsiteY10" fmla="*/ 0 h 6859813"/>
              <a:gd name="connsiteX11" fmla="*/ 4296209 w 12187989"/>
              <a:gd name="connsiteY11" fmla="*/ 2323633 h 6859813"/>
              <a:gd name="connsiteX12" fmla="*/ 2815390 w 12187989"/>
              <a:gd name="connsiteY12" fmla="*/ 6856810 h 6859813"/>
              <a:gd name="connsiteX13" fmla="*/ 10574183 w 12187989"/>
              <a:gd name="connsiteY13" fmla="*/ 6859813 h 6859813"/>
              <a:gd name="connsiteX14" fmla="*/ 0 w 12187989"/>
              <a:gd name="connsiteY14" fmla="*/ 6859813 h 68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989" h="6859813">
                <a:moveTo>
                  <a:pt x="12187989" y="2102308"/>
                </a:moveTo>
                <a:lnTo>
                  <a:pt x="12187989" y="6859813"/>
                </a:lnTo>
                <a:lnTo>
                  <a:pt x="10576560" y="6859813"/>
                </a:lnTo>
                <a:lnTo>
                  <a:pt x="12186390" y="3264722"/>
                </a:lnTo>
                <a:cubicBezTo>
                  <a:pt x="12186924" y="2877251"/>
                  <a:pt x="12187456" y="2489779"/>
                  <a:pt x="12187989" y="2102308"/>
                </a:cubicBezTo>
                <a:close/>
                <a:moveTo>
                  <a:pt x="10564083" y="0"/>
                </a:moveTo>
                <a:lnTo>
                  <a:pt x="12187989" y="0"/>
                </a:lnTo>
                <a:lnTo>
                  <a:pt x="12187989" y="2102308"/>
                </a:lnTo>
                <a:lnTo>
                  <a:pt x="10643910" y="279"/>
                </a:lnTo>
                <a:close/>
                <a:moveTo>
                  <a:pt x="0" y="0"/>
                </a:moveTo>
                <a:lnTo>
                  <a:pt x="9996726" y="0"/>
                </a:lnTo>
                <a:lnTo>
                  <a:pt x="4296209" y="2323633"/>
                </a:lnTo>
                <a:lnTo>
                  <a:pt x="2815390" y="6856810"/>
                </a:lnTo>
                <a:lnTo>
                  <a:pt x="10574183" y="6859813"/>
                </a:lnTo>
                <a:lnTo>
                  <a:pt x="0" y="6859813"/>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solidFill>
                  <a:schemeClr val="bg1"/>
                </a:solidFill>
              </a:defRPr>
            </a:lvl1pPr>
          </a:lstStyle>
          <a:p>
            <a:r>
              <a:rPr lang="en-US" dirty="0"/>
              <a:t>On Screen or External Master Title Slide Only </a:t>
            </a:r>
            <a:r>
              <a:rPr lang="mr-IN" dirty="0"/>
              <a:t>–</a:t>
            </a:r>
            <a:r>
              <a:rPr lang="en-US" dirty="0"/>
              <a:t>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a:extLst>
              <a:ext uri="{FF2B5EF4-FFF2-40B4-BE49-F238E27FC236}">
                <a16:creationId xmlns:a16="http://schemas.microsoft.com/office/drawing/2014/main" id="{6D511CA7-20DC-7440-A564-337F592965A3}"/>
              </a:ext>
            </a:extLst>
          </p:cNvPr>
          <p:cNvGrpSpPr>
            <a:grpSpLocks noChangeAspect="1"/>
          </p:cNvGrpSpPr>
          <p:nvPr userDrawn="1"/>
        </p:nvGrpSpPr>
        <p:grpSpPr bwMode="gray">
          <a:xfrm>
            <a:off x="725102" y="785109"/>
            <a:ext cx="3525629" cy="1272923"/>
            <a:chOff x="9529763" y="920750"/>
            <a:chExt cx="9145587" cy="3302000"/>
          </a:xfrm>
        </p:grpSpPr>
        <p:sp>
          <p:nvSpPr>
            <p:cNvPr id="8" name="Freeform 21">
              <a:extLst>
                <a:ext uri="{FF2B5EF4-FFF2-40B4-BE49-F238E27FC236}">
                  <a16:creationId xmlns:a16="http://schemas.microsoft.com/office/drawing/2014/main" id="{1E08D1FF-FB68-A540-9A6C-48BD4257CE17}"/>
                </a:ext>
              </a:extLst>
            </p:cNvPr>
            <p:cNvSpPr>
              <a:spLocks noEditPoints="1"/>
            </p:cNvSpPr>
            <p:nvPr/>
          </p:nvSpPr>
          <p:spPr bwMode="gray">
            <a:xfrm>
              <a:off x="17127538" y="1270000"/>
              <a:ext cx="219075" cy="1563688"/>
            </a:xfrm>
            <a:custGeom>
              <a:avLst/>
              <a:gdLst>
                <a:gd name="T0" fmla="*/ 30 w 99"/>
                <a:gd name="T1" fmla="*/ 709 h 709"/>
                <a:gd name="T2" fmla="*/ 9 w 99"/>
                <a:gd name="T3" fmla="*/ 127 h 709"/>
                <a:gd name="T4" fmla="*/ 90 w 99"/>
                <a:gd name="T5" fmla="*/ 127 h 709"/>
                <a:gd name="T6" fmla="*/ 69 w 99"/>
                <a:gd name="T7" fmla="*/ 709 h 709"/>
                <a:gd name="T8" fmla="*/ 30 w 99"/>
                <a:gd name="T9" fmla="*/ 709 h 709"/>
                <a:gd name="T10" fmla="*/ 50 w 99"/>
                <a:gd name="T11" fmla="*/ 0 h 709"/>
                <a:gd name="T12" fmla="*/ 0 w 99"/>
                <a:gd name="T13" fmla="*/ 49 h 709"/>
                <a:gd name="T14" fmla="*/ 50 w 99"/>
                <a:gd name="T15" fmla="*/ 98 h 709"/>
                <a:gd name="T16" fmla="*/ 99 w 99"/>
                <a:gd name="T17" fmla="*/ 49 h 709"/>
                <a:gd name="T18" fmla="*/ 50 w 99"/>
                <a:gd name="T1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709">
                  <a:moveTo>
                    <a:pt x="30" y="709"/>
                  </a:moveTo>
                  <a:cubicBezTo>
                    <a:pt x="9" y="127"/>
                    <a:pt x="9" y="127"/>
                    <a:pt x="9" y="127"/>
                  </a:cubicBezTo>
                  <a:cubicBezTo>
                    <a:pt x="90" y="127"/>
                    <a:pt x="90" y="127"/>
                    <a:pt x="90" y="127"/>
                  </a:cubicBezTo>
                  <a:cubicBezTo>
                    <a:pt x="69" y="709"/>
                    <a:pt x="69" y="709"/>
                    <a:pt x="69" y="709"/>
                  </a:cubicBezTo>
                  <a:lnTo>
                    <a:pt x="30" y="709"/>
                  </a:lnTo>
                  <a:close/>
                  <a:moveTo>
                    <a:pt x="50" y="0"/>
                  </a:moveTo>
                  <a:cubicBezTo>
                    <a:pt x="22" y="0"/>
                    <a:pt x="0" y="22"/>
                    <a:pt x="0" y="49"/>
                  </a:cubicBezTo>
                  <a:cubicBezTo>
                    <a:pt x="0" y="76"/>
                    <a:pt x="22" y="98"/>
                    <a:pt x="50" y="98"/>
                  </a:cubicBezTo>
                  <a:cubicBezTo>
                    <a:pt x="77" y="98"/>
                    <a:pt x="99" y="76"/>
                    <a:pt x="99" y="49"/>
                  </a:cubicBezTo>
                  <a:cubicBezTo>
                    <a:pt x="99" y="22"/>
                    <a:pt x="77" y="0"/>
                    <a:pt x="5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4">
              <a:extLst>
                <a:ext uri="{FF2B5EF4-FFF2-40B4-BE49-F238E27FC236}">
                  <a16:creationId xmlns:a16="http://schemas.microsoft.com/office/drawing/2014/main" id="{62C601B7-94EE-CA45-B79F-508016798632}"/>
                </a:ext>
              </a:extLst>
            </p:cNvPr>
            <p:cNvSpPr>
              <a:spLocks/>
            </p:cNvSpPr>
            <p:nvPr/>
          </p:nvSpPr>
          <p:spPr bwMode="gray">
            <a:xfrm>
              <a:off x="17376775" y="920750"/>
              <a:ext cx="1206500" cy="565150"/>
            </a:xfrm>
            <a:custGeom>
              <a:avLst/>
              <a:gdLst>
                <a:gd name="T0" fmla="*/ 0 w 760"/>
                <a:gd name="T1" fmla="*/ 356 h 356"/>
                <a:gd name="T2" fmla="*/ 649 w 760"/>
                <a:gd name="T3" fmla="*/ 0 h 356"/>
                <a:gd name="T4" fmla="*/ 760 w 760"/>
                <a:gd name="T5" fmla="*/ 42 h 356"/>
                <a:gd name="T6" fmla="*/ 760 w 760"/>
                <a:gd name="T7" fmla="*/ 203 h 356"/>
                <a:gd name="T8" fmla="*/ 383 w 760"/>
                <a:gd name="T9" fmla="*/ 356 h 356"/>
                <a:gd name="T10" fmla="*/ 0 w 760"/>
                <a:gd name="T11" fmla="*/ 356 h 356"/>
              </a:gdLst>
              <a:ahLst/>
              <a:cxnLst>
                <a:cxn ang="0">
                  <a:pos x="T0" y="T1"/>
                </a:cxn>
                <a:cxn ang="0">
                  <a:pos x="T2" y="T3"/>
                </a:cxn>
                <a:cxn ang="0">
                  <a:pos x="T4" y="T5"/>
                </a:cxn>
                <a:cxn ang="0">
                  <a:pos x="T6" y="T7"/>
                </a:cxn>
                <a:cxn ang="0">
                  <a:pos x="T8" y="T9"/>
                </a:cxn>
                <a:cxn ang="0">
                  <a:pos x="T10" y="T11"/>
                </a:cxn>
              </a:cxnLst>
              <a:rect l="0" t="0" r="r" b="b"/>
              <a:pathLst>
                <a:path w="760" h="356">
                  <a:moveTo>
                    <a:pt x="0" y="356"/>
                  </a:moveTo>
                  <a:lnTo>
                    <a:pt x="649" y="0"/>
                  </a:lnTo>
                  <a:lnTo>
                    <a:pt x="760" y="42"/>
                  </a:lnTo>
                  <a:lnTo>
                    <a:pt x="760" y="203"/>
                  </a:lnTo>
                  <a:lnTo>
                    <a:pt x="383" y="356"/>
                  </a:lnTo>
                  <a:lnTo>
                    <a:pt x="0" y="3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5">
              <a:extLst>
                <a:ext uri="{FF2B5EF4-FFF2-40B4-BE49-F238E27FC236}">
                  <a16:creationId xmlns:a16="http://schemas.microsoft.com/office/drawing/2014/main" id="{8009E5CC-32EC-0947-95B0-E347FE8B6A8D}"/>
                </a:ext>
              </a:extLst>
            </p:cNvPr>
            <p:cNvSpPr>
              <a:spLocks/>
            </p:cNvSpPr>
            <p:nvPr/>
          </p:nvSpPr>
          <p:spPr bwMode="gray">
            <a:xfrm>
              <a:off x="17376775" y="1549400"/>
              <a:ext cx="1298575" cy="304800"/>
            </a:xfrm>
            <a:custGeom>
              <a:avLst/>
              <a:gdLst>
                <a:gd name="T0" fmla="*/ 337 w 818"/>
                <a:gd name="T1" fmla="*/ 146 h 192"/>
                <a:gd name="T2" fmla="*/ 733 w 818"/>
                <a:gd name="T3" fmla="*/ 192 h 192"/>
                <a:gd name="T4" fmla="*/ 818 w 818"/>
                <a:gd name="T5" fmla="*/ 89 h 192"/>
                <a:gd name="T6" fmla="*/ 742 w 818"/>
                <a:gd name="T7" fmla="*/ 0 h 192"/>
                <a:gd name="T8" fmla="*/ 0 w 818"/>
                <a:gd name="T9" fmla="*/ 0 h 192"/>
                <a:gd name="T10" fmla="*/ 337 w 818"/>
                <a:gd name="T11" fmla="*/ 146 h 192"/>
              </a:gdLst>
              <a:ahLst/>
              <a:cxnLst>
                <a:cxn ang="0">
                  <a:pos x="T0" y="T1"/>
                </a:cxn>
                <a:cxn ang="0">
                  <a:pos x="T2" y="T3"/>
                </a:cxn>
                <a:cxn ang="0">
                  <a:pos x="T4" y="T5"/>
                </a:cxn>
                <a:cxn ang="0">
                  <a:pos x="T6" y="T7"/>
                </a:cxn>
                <a:cxn ang="0">
                  <a:pos x="T8" y="T9"/>
                </a:cxn>
                <a:cxn ang="0">
                  <a:pos x="T10" y="T11"/>
                </a:cxn>
              </a:cxnLst>
              <a:rect l="0" t="0" r="r" b="b"/>
              <a:pathLst>
                <a:path w="818" h="192">
                  <a:moveTo>
                    <a:pt x="337" y="146"/>
                  </a:moveTo>
                  <a:lnTo>
                    <a:pt x="733" y="192"/>
                  </a:lnTo>
                  <a:lnTo>
                    <a:pt x="818" y="89"/>
                  </a:lnTo>
                  <a:lnTo>
                    <a:pt x="742" y="0"/>
                  </a:lnTo>
                  <a:lnTo>
                    <a:pt x="0" y="0"/>
                  </a:lnTo>
                  <a:lnTo>
                    <a:pt x="337" y="14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8">
              <a:extLst>
                <a:ext uri="{FF2B5EF4-FFF2-40B4-BE49-F238E27FC236}">
                  <a16:creationId xmlns:a16="http://schemas.microsoft.com/office/drawing/2014/main" id="{C77600C9-C95B-3F41-B26D-832131E8546A}"/>
                </a:ext>
              </a:extLst>
            </p:cNvPr>
            <p:cNvSpPr>
              <a:spLocks/>
            </p:cNvSpPr>
            <p:nvPr/>
          </p:nvSpPr>
          <p:spPr bwMode="gray">
            <a:xfrm>
              <a:off x="15894050" y="920750"/>
              <a:ext cx="1204913" cy="565150"/>
            </a:xfrm>
            <a:custGeom>
              <a:avLst/>
              <a:gdLst>
                <a:gd name="T0" fmla="*/ 377 w 759"/>
                <a:gd name="T1" fmla="*/ 356 h 356"/>
                <a:gd name="T2" fmla="*/ 0 w 759"/>
                <a:gd name="T3" fmla="*/ 203 h 356"/>
                <a:gd name="T4" fmla="*/ 0 w 759"/>
                <a:gd name="T5" fmla="*/ 42 h 356"/>
                <a:gd name="T6" fmla="*/ 111 w 759"/>
                <a:gd name="T7" fmla="*/ 0 h 356"/>
                <a:gd name="T8" fmla="*/ 759 w 759"/>
                <a:gd name="T9" fmla="*/ 356 h 356"/>
                <a:gd name="T10" fmla="*/ 377 w 759"/>
                <a:gd name="T11" fmla="*/ 356 h 356"/>
              </a:gdLst>
              <a:ahLst/>
              <a:cxnLst>
                <a:cxn ang="0">
                  <a:pos x="T0" y="T1"/>
                </a:cxn>
                <a:cxn ang="0">
                  <a:pos x="T2" y="T3"/>
                </a:cxn>
                <a:cxn ang="0">
                  <a:pos x="T4" y="T5"/>
                </a:cxn>
                <a:cxn ang="0">
                  <a:pos x="T6" y="T7"/>
                </a:cxn>
                <a:cxn ang="0">
                  <a:pos x="T8" y="T9"/>
                </a:cxn>
                <a:cxn ang="0">
                  <a:pos x="T10" y="T11"/>
                </a:cxn>
              </a:cxnLst>
              <a:rect l="0" t="0" r="r" b="b"/>
              <a:pathLst>
                <a:path w="759" h="356">
                  <a:moveTo>
                    <a:pt x="377" y="356"/>
                  </a:moveTo>
                  <a:lnTo>
                    <a:pt x="0" y="203"/>
                  </a:lnTo>
                  <a:lnTo>
                    <a:pt x="0" y="42"/>
                  </a:lnTo>
                  <a:lnTo>
                    <a:pt x="111" y="0"/>
                  </a:lnTo>
                  <a:lnTo>
                    <a:pt x="759" y="356"/>
                  </a:lnTo>
                  <a:lnTo>
                    <a:pt x="377" y="35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9">
              <a:extLst>
                <a:ext uri="{FF2B5EF4-FFF2-40B4-BE49-F238E27FC236}">
                  <a16:creationId xmlns:a16="http://schemas.microsoft.com/office/drawing/2014/main" id="{6E699E34-6F9D-664A-9879-239C172B2DAF}"/>
                </a:ext>
              </a:extLst>
            </p:cNvPr>
            <p:cNvSpPr>
              <a:spLocks/>
            </p:cNvSpPr>
            <p:nvPr/>
          </p:nvSpPr>
          <p:spPr bwMode="gray">
            <a:xfrm>
              <a:off x="15801975" y="1549400"/>
              <a:ext cx="1296988" cy="304800"/>
            </a:xfrm>
            <a:custGeom>
              <a:avLst/>
              <a:gdLst>
                <a:gd name="T0" fmla="*/ 817 w 817"/>
                <a:gd name="T1" fmla="*/ 0 h 192"/>
                <a:gd name="T2" fmla="*/ 77 w 817"/>
                <a:gd name="T3" fmla="*/ 0 h 192"/>
                <a:gd name="T4" fmla="*/ 0 w 817"/>
                <a:gd name="T5" fmla="*/ 89 h 192"/>
                <a:gd name="T6" fmla="*/ 84 w 817"/>
                <a:gd name="T7" fmla="*/ 192 h 192"/>
                <a:gd name="T8" fmla="*/ 481 w 817"/>
                <a:gd name="T9" fmla="*/ 146 h 192"/>
                <a:gd name="T10" fmla="*/ 817 w 817"/>
                <a:gd name="T11" fmla="*/ 0 h 192"/>
              </a:gdLst>
              <a:ahLst/>
              <a:cxnLst>
                <a:cxn ang="0">
                  <a:pos x="T0" y="T1"/>
                </a:cxn>
                <a:cxn ang="0">
                  <a:pos x="T2" y="T3"/>
                </a:cxn>
                <a:cxn ang="0">
                  <a:pos x="T4" y="T5"/>
                </a:cxn>
                <a:cxn ang="0">
                  <a:pos x="T6" y="T7"/>
                </a:cxn>
                <a:cxn ang="0">
                  <a:pos x="T8" y="T9"/>
                </a:cxn>
                <a:cxn ang="0">
                  <a:pos x="T10" y="T11"/>
                </a:cxn>
              </a:cxnLst>
              <a:rect l="0" t="0" r="r" b="b"/>
              <a:pathLst>
                <a:path w="817" h="192">
                  <a:moveTo>
                    <a:pt x="817" y="0"/>
                  </a:moveTo>
                  <a:lnTo>
                    <a:pt x="77" y="0"/>
                  </a:lnTo>
                  <a:lnTo>
                    <a:pt x="0" y="89"/>
                  </a:lnTo>
                  <a:lnTo>
                    <a:pt x="84" y="192"/>
                  </a:lnTo>
                  <a:lnTo>
                    <a:pt x="481" y="146"/>
                  </a:lnTo>
                  <a:lnTo>
                    <a:pt x="81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0">
              <a:extLst>
                <a:ext uri="{FF2B5EF4-FFF2-40B4-BE49-F238E27FC236}">
                  <a16:creationId xmlns:a16="http://schemas.microsoft.com/office/drawing/2014/main" id="{D92171F7-7452-7643-9D71-60650491DF4F}"/>
                </a:ext>
              </a:extLst>
            </p:cNvPr>
            <p:cNvSpPr>
              <a:spLocks noEditPoints="1"/>
            </p:cNvSpPr>
            <p:nvPr/>
          </p:nvSpPr>
          <p:spPr bwMode="gray">
            <a:xfrm>
              <a:off x="9529763" y="1882774"/>
              <a:ext cx="7226301" cy="2339976"/>
            </a:xfrm>
            <a:custGeom>
              <a:avLst/>
              <a:gdLst>
                <a:gd name="T0" fmla="*/ 2008 w 3284"/>
                <a:gd name="T1" fmla="*/ 713 h 1061"/>
                <a:gd name="T2" fmla="*/ 3284 w 3284"/>
                <a:gd name="T3" fmla="*/ 445 h 1061"/>
                <a:gd name="T4" fmla="*/ 2646 w 3284"/>
                <a:gd name="T5" fmla="*/ 713 h 1061"/>
                <a:gd name="T6" fmla="*/ 1821 w 3284"/>
                <a:gd name="T7" fmla="*/ 350 h 1061"/>
                <a:gd name="T8" fmla="*/ 174 w 3284"/>
                <a:gd name="T9" fmla="*/ 897 h 1061"/>
                <a:gd name="T10" fmla="*/ 107 w 3284"/>
                <a:gd name="T11" fmla="*/ 930 h 1061"/>
                <a:gd name="T12" fmla="*/ 262 w 3284"/>
                <a:gd name="T13" fmla="*/ 916 h 1061"/>
                <a:gd name="T14" fmla="*/ 254 w 3284"/>
                <a:gd name="T15" fmla="*/ 828 h 1061"/>
                <a:gd name="T16" fmla="*/ 299 w 3284"/>
                <a:gd name="T17" fmla="*/ 916 h 1061"/>
                <a:gd name="T18" fmla="*/ 352 w 3284"/>
                <a:gd name="T19" fmla="*/ 1007 h 1061"/>
                <a:gd name="T20" fmla="*/ 554 w 3284"/>
                <a:gd name="T21" fmla="*/ 886 h 1061"/>
                <a:gd name="T22" fmla="*/ 471 w 3284"/>
                <a:gd name="T23" fmla="*/ 887 h 1061"/>
                <a:gd name="T24" fmla="*/ 773 w 3284"/>
                <a:gd name="T25" fmla="*/ 1009 h 1061"/>
                <a:gd name="T26" fmla="*/ 659 w 3284"/>
                <a:gd name="T27" fmla="*/ 1009 h 1061"/>
                <a:gd name="T28" fmla="*/ 576 w 3284"/>
                <a:gd name="T29" fmla="*/ 887 h 1061"/>
                <a:gd name="T30" fmla="*/ 725 w 3284"/>
                <a:gd name="T31" fmla="*/ 884 h 1061"/>
                <a:gd name="T32" fmla="*/ 804 w 3284"/>
                <a:gd name="T33" fmla="*/ 922 h 1061"/>
                <a:gd name="T34" fmla="*/ 1005 w 3284"/>
                <a:gd name="T35" fmla="*/ 916 h 1061"/>
                <a:gd name="T36" fmla="*/ 1018 w 3284"/>
                <a:gd name="T37" fmla="*/ 1012 h 1061"/>
                <a:gd name="T38" fmla="*/ 1049 w 3284"/>
                <a:gd name="T39" fmla="*/ 887 h 1061"/>
                <a:gd name="T40" fmla="*/ 1094 w 3284"/>
                <a:gd name="T41" fmla="*/ 868 h 1061"/>
                <a:gd name="T42" fmla="*/ 1078 w 3284"/>
                <a:gd name="T43" fmla="*/ 1009 h 1061"/>
                <a:gd name="T44" fmla="*/ 1250 w 3284"/>
                <a:gd name="T45" fmla="*/ 993 h 1061"/>
                <a:gd name="T46" fmla="*/ 1203 w 3284"/>
                <a:gd name="T47" fmla="*/ 884 h 1061"/>
                <a:gd name="T48" fmla="*/ 1354 w 3284"/>
                <a:gd name="T49" fmla="*/ 914 h 1061"/>
                <a:gd name="T50" fmla="*/ 1344 w 3284"/>
                <a:gd name="T51" fmla="*/ 888 h 1061"/>
                <a:gd name="T52" fmla="*/ 1591 w 3284"/>
                <a:gd name="T53" fmla="*/ 973 h 1061"/>
                <a:gd name="T54" fmla="*/ 1517 w 3284"/>
                <a:gd name="T55" fmla="*/ 851 h 1061"/>
                <a:gd name="T56" fmla="*/ 1740 w 3284"/>
                <a:gd name="T57" fmla="*/ 973 h 1061"/>
                <a:gd name="T58" fmla="*/ 1653 w 3284"/>
                <a:gd name="T59" fmla="*/ 889 h 1061"/>
                <a:gd name="T60" fmla="*/ 2020 w 3284"/>
                <a:gd name="T61" fmla="*/ 912 h 1061"/>
                <a:gd name="T62" fmla="*/ 1942 w 3284"/>
                <a:gd name="T63" fmla="*/ 942 h 1061"/>
                <a:gd name="T64" fmla="*/ 2127 w 3284"/>
                <a:gd name="T65" fmla="*/ 914 h 1061"/>
                <a:gd name="T66" fmla="*/ 2148 w 3284"/>
                <a:gd name="T67" fmla="*/ 946 h 1061"/>
                <a:gd name="T68" fmla="*/ 2062 w 3284"/>
                <a:gd name="T69" fmla="*/ 973 h 1061"/>
                <a:gd name="T70" fmla="*/ 2053 w 3284"/>
                <a:gd name="T71" fmla="*/ 924 h 1061"/>
                <a:gd name="T72" fmla="*/ 2201 w 3284"/>
                <a:gd name="T73" fmla="*/ 826 h 1061"/>
                <a:gd name="T74" fmla="*/ 2186 w 3284"/>
                <a:gd name="T75" fmla="*/ 862 h 1061"/>
                <a:gd name="T76" fmla="*/ 2217 w 3284"/>
                <a:gd name="T77" fmla="*/ 887 h 1061"/>
                <a:gd name="T78" fmla="*/ 2331 w 3284"/>
                <a:gd name="T79" fmla="*/ 1057 h 1061"/>
                <a:gd name="T80" fmla="*/ 2328 w 3284"/>
                <a:gd name="T81" fmla="*/ 1024 h 1061"/>
                <a:gd name="T82" fmla="*/ 2249 w 3284"/>
                <a:gd name="T83" fmla="*/ 920 h 1061"/>
                <a:gd name="T84" fmla="*/ 2519 w 3284"/>
                <a:gd name="T85" fmla="*/ 931 h 1061"/>
                <a:gd name="T86" fmla="*/ 2437 w 3284"/>
                <a:gd name="T87" fmla="*/ 1009 h 1061"/>
                <a:gd name="T88" fmla="*/ 2607 w 3284"/>
                <a:gd name="T89" fmla="*/ 980 h 1061"/>
                <a:gd name="T90" fmla="*/ 2539 w 3284"/>
                <a:gd name="T91" fmla="*/ 916 h 1061"/>
                <a:gd name="T92" fmla="*/ 2459 w 3284"/>
                <a:gd name="T93" fmla="*/ 540 h 1061"/>
                <a:gd name="T94" fmla="*/ 3002 w 3284"/>
                <a:gd name="T95" fmla="*/ 579 h 1061"/>
                <a:gd name="T96" fmla="*/ 590 w 3284"/>
                <a:gd name="T97" fmla="*/ 404 h 1061"/>
                <a:gd name="T98" fmla="*/ 517 w 3284"/>
                <a:gd name="T99" fmla="*/ 162 h 1061"/>
                <a:gd name="T100" fmla="*/ 1011 w 3284"/>
                <a:gd name="T101" fmla="*/ 325 h 1061"/>
                <a:gd name="T102" fmla="*/ 1300 w 3284"/>
                <a:gd name="T103" fmla="*/ 205 h 1061"/>
                <a:gd name="T104" fmla="*/ 1300 w 3284"/>
                <a:gd name="T105" fmla="*/ 205 h 1061"/>
                <a:gd name="T106" fmla="*/ 391 w 3284"/>
                <a:gd name="T107" fmla="*/ 979 h 1061"/>
                <a:gd name="T108" fmla="*/ 841 w 3284"/>
                <a:gd name="T109" fmla="*/ 924 h 1061"/>
                <a:gd name="T110" fmla="*/ 895 w 3284"/>
                <a:gd name="T111" fmla="*/ 948 h 1061"/>
                <a:gd name="T112" fmla="*/ 1173 w 3284"/>
                <a:gd name="T113" fmla="*/ 961 h 1061"/>
                <a:gd name="T114" fmla="*/ 1216 w 3284"/>
                <a:gd name="T115" fmla="*/ 917 h 1061"/>
                <a:gd name="T116" fmla="*/ 1679 w 3284"/>
                <a:gd name="T117" fmla="*/ 981 h 1061"/>
                <a:gd name="T118" fmla="*/ 2296 w 3284"/>
                <a:gd name="T119" fmla="*/ 916 h 1061"/>
                <a:gd name="T120" fmla="*/ 2337 w 3284"/>
                <a:gd name="T121" fmla="*/ 95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84" h="1061">
                  <a:moveTo>
                    <a:pt x="1860" y="177"/>
                  </a:moveTo>
                  <a:cubicBezTo>
                    <a:pt x="1860" y="214"/>
                    <a:pt x="1860" y="214"/>
                    <a:pt x="1860" y="214"/>
                  </a:cubicBezTo>
                  <a:cubicBezTo>
                    <a:pt x="1829" y="180"/>
                    <a:pt x="1780" y="162"/>
                    <a:pt x="1712" y="162"/>
                  </a:cubicBezTo>
                  <a:cubicBezTo>
                    <a:pt x="1636" y="162"/>
                    <a:pt x="1573" y="190"/>
                    <a:pt x="1521" y="245"/>
                  </a:cubicBezTo>
                  <a:cubicBezTo>
                    <a:pt x="1469" y="300"/>
                    <a:pt x="1443" y="366"/>
                    <a:pt x="1443" y="445"/>
                  </a:cubicBezTo>
                  <a:cubicBezTo>
                    <a:pt x="1443" y="524"/>
                    <a:pt x="1469" y="591"/>
                    <a:pt x="1519" y="645"/>
                  </a:cubicBezTo>
                  <a:cubicBezTo>
                    <a:pt x="1570" y="700"/>
                    <a:pt x="1634" y="727"/>
                    <a:pt x="1712" y="727"/>
                  </a:cubicBezTo>
                  <a:cubicBezTo>
                    <a:pt x="1781" y="727"/>
                    <a:pt x="1830" y="710"/>
                    <a:pt x="1860" y="676"/>
                  </a:cubicBezTo>
                  <a:cubicBezTo>
                    <a:pt x="1860" y="713"/>
                    <a:pt x="1860" y="713"/>
                    <a:pt x="1860" y="713"/>
                  </a:cubicBezTo>
                  <a:cubicBezTo>
                    <a:pt x="2008" y="713"/>
                    <a:pt x="2008" y="713"/>
                    <a:pt x="2008" y="713"/>
                  </a:cubicBezTo>
                  <a:cubicBezTo>
                    <a:pt x="2008" y="177"/>
                    <a:pt x="2008" y="177"/>
                    <a:pt x="2008" y="177"/>
                  </a:cubicBezTo>
                  <a:lnTo>
                    <a:pt x="1860" y="177"/>
                  </a:lnTo>
                  <a:close/>
                  <a:moveTo>
                    <a:pt x="3201" y="245"/>
                  </a:moveTo>
                  <a:cubicBezTo>
                    <a:pt x="3146" y="190"/>
                    <a:pt x="3080" y="162"/>
                    <a:pt x="3002" y="162"/>
                  </a:cubicBezTo>
                  <a:cubicBezTo>
                    <a:pt x="2923" y="162"/>
                    <a:pt x="2857" y="190"/>
                    <a:pt x="2802" y="245"/>
                  </a:cubicBezTo>
                  <a:cubicBezTo>
                    <a:pt x="2747" y="300"/>
                    <a:pt x="2719" y="367"/>
                    <a:pt x="2719" y="445"/>
                  </a:cubicBezTo>
                  <a:cubicBezTo>
                    <a:pt x="2719" y="523"/>
                    <a:pt x="2747" y="590"/>
                    <a:pt x="2802" y="645"/>
                  </a:cubicBezTo>
                  <a:cubicBezTo>
                    <a:pt x="2857" y="700"/>
                    <a:pt x="2923" y="727"/>
                    <a:pt x="3002" y="727"/>
                  </a:cubicBezTo>
                  <a:cubicBezTo>
                    <a:pt x="3080" y="727"/>
                    <a:pt x="3146" y="700"/>
                    <a:pt x="3201" y="645"/>
                  </a:cubicBezTo>
                  <a:cubicBezTo>
                    <a:pt x="3256" y="590"/>
                    <a:pt x="3284" y="523"/>
                    <a:pt x="3284" y="445"/>
                  </a:cubicBezTo>
                  <a:cubicBezTo>
                    <a:pt x="3284" y="367"/>
                    <a:pt x="3256" y="300"/>
                    <a:pt x="3201" y="245"/>
                  </a:cubicBezTo>
                  <a:close/>
                  <a:moveTo>
                    <a:pt x="2498" y="214"/>
                  </a:moveTo>
                  <a:cubicBezTo>
                    <a:pt x="2467" y="180"/>
                    <a:pt x="2418" y="162"/>
                    <a:pt x="2349" y="162"/>
                  </a:cubicBezTo>
                  <a:cubicBezTo>
                    <a:pt x="2274" y="162"/>
                    <a:pt x="2211" y="190"/>
                    <a:pt x="2159" y="245"/>
                  </a:cubicBezTo>
                  <a:cubicBezTo>
                    <a:pt x="2107" y="300"/>
                    <a:pt x="2081" y="366"/>
                    <a:pt x="2081" y="445"/>
                  </a:cubicBezTo>
                  <a:cubicBezTo>
                    <a:pt x="2081" y="524"/>
                    <a:pt x="2107" y="591"/>
                    <a:pt x="2157" y="645"/>
                  </a:cubicBezTo>
                  <a:cubicBezTo>
                    <a:pt x="2208" y="700"/>
                    <a:pt x="2272" y="727"/>
                    <a:pt x="2349" y="727"/>
                  </a:cubicBezTo>
                  <a:cubicBezTo>
                    <a:pt x="2419" y="727"/>
                    <a:pt x="2468" y="710"/>
                    <a:pt x="2498" y="676"/>
                  </a:cubicBezTo>
                  <a:cubicBezTo>
                    <a:pt x="2498" y="713"/>
                    <a:pt x="2498" y="713"/>
                    <a:pt x="2498" y="713"/>
                  </a:cubicBezTo>
                  <a:cubicBezTo>
                    <a:pt x="2646" y="713"/>
                    <a:pt x="2646" y="713"/>
                    <a:pt x="2646" y="713"/>
                  </a:cubicBezTo>
                  <a:cubicBezTo>
                    <a:pt x="2646" y="0"/>
                    <a:pt x="2646" y="0"/>
                    <a:pt x="2646" y="0"/>
                  </a:cubicBezTo>
                  <a:cubicBezTo>
                    <a:pt x="2498" y="0"/>
                    <a:pt x="2498" y="0"/>
                    <a:pt x="2498" y="0"/>
                  </a:cubicBezTo>
                  <a:lnTo>
                    <a:pt x="2498" y="214"/>
                  </a:lnTo>
                  <a:close/>
                  <a:moveTo>
                    <a:pt x="1821" y="540"/>
                  </a:moveTo>
                  <a:cubicBezTo>
                    <a:pt x="1795" y="566"/>
                    <a:pt x="1763" y="579"/>
                    <a:pt x="1726" y="579"/>
                  </a:cubicBezTo>
                  <a:cubicBezTo>
                    <a:pt x="1688" y="579"/>
                    <a:pt x="1657" y="566"/>
                    <a:pt x="1631" y="540"/>
                  </a:cubicBezTo>
                  <a:cubicBezTo>
                    <a:pt x="1605" y="514"/>
                    <a:pt x="1591" y="482"/>
                    <a:pt x="1591" y="445"/>
                  </a:cubicBezTo>
                  <a:cubicBezTo>
                    <a:pt x="1591" y="408"/>
                    <a:pt x="1605" y="376"/>
                    <a:pt x="1631" y="350"/>
                  </a:cubicBezTo>
                  <a:cubicBezTo>
                    <a:pt x="1657" y="324"/>
                    <a:pt x="1688" y="311"/>
                    <a:pt x="1726" y="311"/>
                  </a:cubicBezTo>
                  <a:cubicBezTo>
                    <a:pt x="1763" y="311"/>
                    <a:pt x="1795" y="324"/>
                    <a:pt x="1821" y="350"/>
                  </a:cubicBezTo>
                  <a:cubicBezTo>
                    <a:pt x="1847" y="376"/>
                    <a:pt x="1860" y="408"/>
                    <a:pt x="1860" y="445"/>
                  </a:cubicBezTo>
                  <a:cubicBezTo>
                    <a:pt x="1860" y="482"/>
                    <a:pt x="1847" y="514"/>
                    <a:pt x="1821" y="540"/>
                  </a:cubicBezTo>
                  <a:close/>
                  <a:moveTo>
                    <a:pt x="35" y="1009"/>
                  </a:moveTo>
                  <a:cubicBezTo>
                    <a:pt x="0" y="1009"/>
                    <a:pt x="0" y="1009"/>
                    <a:pt x="0" y="1009"/>
                  </a:cubicBezTo>
                  <a:cubicBezTo>
                    <a:pt x="0" y="833"/>
                    <a:pt x="0" y="833"/>
                    <a:pt x="0" y="833"/>
                  </a:cubicBezTo>
                  <a:cubicBezTo>
                    <a:pt x="35" y="833"/>
                    <a:pt x="35" y="833"/>
                    <a:pt x="35" y="833"/>
                  </a:cubicBezTo>
                  <a:lnTo>
                    <a:pt x="35" y="1009"/>
                  </a:lnTo>
                  <a:close/>
                  <a:moveTo>
                    <a:pt x="140" y="884"/>
                  </a:moveTo>
                  <a:cubicBezTo>
                    <a:pt x="147" y="884"/>
                    <a:pt x="153" y="885"/>
                    <a:pt x="159" y="887"/>
                  </a:cubicBezTo>
                  <a:cubicBezTo>
                    <a:pt x="165" y="889"/>
                    <a:pt x="170" y="893"/>
                    <a:pt x="174" y="897"/>
                  </a:cubicBezTo>
                  <a:cubicBezTo>
                    <a:pt x="178" y="901"/>
                    <a:pt x="181" y="906"/>
                    <a:pt x="184" y="912"/>
                  </a:cubicBezTo>
                  <a:cubicBezTo>
                    <a:pt x="186" y="918"/>
                    <a:pt x="187" y="924"/>
                    <a:pt x="187" y="931"/>
                  </a:cubicBezTo>
                  <a:cubicBezTo>
                    <a:pt x="187" y="1009"/>
                    <a:pt x="187" y="1009"/>
                    <a:pt x="187" y="1009"/>
                  </a:cubicBezTo>
                  <a:cubicBezTo>
                    <a:pt x="155" y="1009"/>
                    <a:pt x="155" y="1009"/>
                    <a:pt x="155" y="1009"/>
                  </a:cubicBezTo>
                  <a:cubicBezTo>
                    <a:pt x="155" y="942"/>
                    <a:pt x="155" y="942"/>
                    <a:pt x="155" y="942"/>
                  </a:cubicBezTo>
                  <a:cubicBezTo>
                    <a:pt x="155" y="933"/>
                    <a:pt x="153" y="926"/>
                    <a:pt x="148" y="921"/>
                  </a:cubicBezTo>
                  <a:cubicBezTo>
                    <a:pt x="144" y="917"/>
                    <a:pt x="138" y="914"/>
                    <a:pt x="131" y="914"/>
                  </a:cubicBezTo>
                  <a:cubicBezTo>
                    <a:pt x="127" y="914"/>
                    <a:pt x="124" y="915"/>
                    <a:pt x="121" y="916"/>
                  </a:cubicBezTo>
                  <a:cubicBezTo>
                    <a:pt x="118" y="917"/>
                    <a:pt x="115" y="919"/>
                    <a:pt x="113" y="921"/>
                  </a:cubicBezTo>
                  <a:cubicBezTo>
                    <a:pt x="110" y="924"/>
                    <a:pt x="109" y="926"/>
                    <a:pt x="107" y="930"/>
                  </a:cubicBezTo>
                  <a:cubicBezTo>
                    <a:pt x="106" y="933"/>
                    <a:pt x="105" y="937"/>
                    <a:pt x="105" y="942"/>
                  </a:cubicBezTo>
                  <a:cubicBezTo>
                    <a:pt x="105" y="1009"/>
                    <a:pt x="105" y="1009"/>
                    <a:pt x="105" y="1009"/>
                  </a:cubicBezTo>
                  <a:cubicBezTo>
                    <a:pt x="72" y="1009"/>
                    <a:pt x="72" y="1009"/>
                    <a:pt x="72" y="1009"/>
                  </a:cubicBezTo>
                  <a:cubicBezTo>
                    <a:pt x="72" y="887"/>
                    <a:pt x="72" y="887"/>
                    <a:pt x="72" y="887"/>
                  </a:cubicBezTo>
                  <a:cubicBezTo>
                    <a:pt x="104" y="887"/>
                    <a:pt x="104" y="887"/>
                    <a:pt x="104" y="887"/>
                  </a:cubicBezTo>
                  <a:cubicBezTo>
                    <a:pt x="104" y="901"/>
                    <a:pt x="104" y="901"/>
                    <a:pt x="104" y="901"/>
                  </a:cubicBezTo>
                  <a:cubicBezTo>
                    <a:pt x="109" y="895"/>
                    <a:pt x="114" y="890"/>
                    <a:pt x="120" y="888"/>
                  </a:cubicBezTo>
                  <a:cubicBezTo>
                    <a:pt x="126" y="885"/>
                    <a:pt x="133" y="884"/>
                    <a:pt x="140" y="884"/>
                  </a:cubicBezTo>
                  <a:close/>
                  <a:moveTo>
                    <a:pt x="299" y="916"/>
                  </a:moveTo>
                  <a:cubicBezTo>
                    <a:pt x="262" y="916"/>
                    <a:pt x="262" y="916"/>
                    <a:pt x="262" y="916"/>
                  </a:cubicBezTo>
                  <a:cubicBezTo>
                    <a:pt x="262" y="1009"/>
                    <a:pt x="262" y="1009"/>
                    <a:pt x="262" y="1009"/>
                  </a:cubicBezTo>
                  <a:cubicBezTo>
                    <a:pt x="229" y="1009"/>
                    <a:pt x="229" y="1009"/>
                    <a:pt x="229" y="1009"/>
                  </a:cubicBezTo>
                  <a:cubicBezTo>
                    <a:pt x="229" y="916"/>
                    <a:pt x="229" y="916"/>
                    <a:pt x="229" y="916"/>
                  </a:cubicBezTo>
                  <a:cubicBezTo>
                    <a:pt x="206" y="916"/>
                    <a:pt x="206" y="916"/>
                    <a:pt x="206" y="916"/>
                  </a:cubicBezTo>
                  <a:cubicBezTo>
                    <a:pt x="206" y="887"/>
                    <a:pt x="206" y="887"/>
                    <a:pt x="206" y="887"/>
                  </a:cubicBezTo>
                  <a:cubicBezTo>
                    <a:pt x="229" y="887"/>
                    <a:pt x="229" y="887"/>
                    <a:pt x="229" y="887"/>
                  </a:cubicBezTo>
                  <a:cubicBezTo>
                    <a:pt x="229" y="872"/>
                    <a:pt x="229" y="872"/>
                    <a:pt x="229" y="872"/>
                  </a:cubicBezTo>
                  <a:cubicBezTo>
                    <a:pt x="229" y="865"/>
                    <a:pt x="230" y="858"/>
                    <a:pt x="232" y="853"/>
                  </a:cubicBezTo>
                  <a:cubicBezTo>
                    <a:pt x="234" y="847"/>
                    <a:pt x="236" y="842"/>
                    <a:pt x="240" y="838"/>
                  </a:cubicBezTo>
                  <a:cubicBezTo>
                    <a:pt x="244" y="834"/>
                    <a:pt x="248" y="830"/>
                    <a:pt x="254" y="828"/>
                  </a:cubicBezTo>
                  <a:cubicBezTo>
                    <a:pt x="259" y="826"/>
                    <a:pt x="265" y="825"/>
                    <a:pt x="272" y="825"/>
                  </a:cubicBezTo>
                  <a:cubicBezTo>
                    <a:pt x="281" y="825"/>
                    <a:pt x="288" y="826"/>
                    <a:pt x="294" y="828"/>
                  </a:cubicBezTo>
                  <a:cubicBezTo>
                    <a:pt x="300" y="830"/>
                    <a:pt x="305" y="833"/>
                    <a:pt x="310" y="836"/>
                  </a:cubicBezTo>
                  <a:cubicBezTo>
                    <a:pt x="297" y="861"/>
                    <a:pt x="297" y="861"/>
                    <a:pt x="297" y="861"/>
                  </a:cubicBezTo>
                  <a:cubicBezTo>
                    <a:pt x="294" y="859"/>
                    <a:pt x="291" y="858"/>
                    <a:pt x="287" y="857"/>
                  </a:cubicBezTo>
                  <a:cubicBezTo>
                    <a:pt x="283" y="856"/>
                    <a:pt x="280" y="855"/>
                    <a:pt x="276" y="855"/>
                  </a:cubicBezTo>
                  <a:cubicBezTo>
                    <a:pt x="266" y="855"/>
                    <a:pt x="262" y="861"/>
                    <a:pt x="262" y="872"/>
                  </a:cubicBezTo>
                  <a:cubicBezTo>
                    <a:pt x="262" y="887"/>
                    <a:pt x="262" y="887"/>
                    <a:pt x="262" y="887"/>
                  </a:cubicBezTo>
                  <a:cubicBezTo>
                    <a:pt x="299" y="887"/>
                    <a:pt x="299" y="887"/>
                    <a:pt x="299" y="887"/>
                  </a:cubicBezTo>
                  <a:lnTo>
                    <a:pt x="299" y="916"/>
                  </a:lnTo>
                  <a:close/>
                  <a:moveTo>
                    <a:pt x="378" y="884"/>
                  </a:moveTo>
                  <a:cubicBezTo>
                    <a:pt x="388" y="884"/>
                    <a:pt x="396" y="885"/>
                    <a:pt x="405" y="889"/>
                  </a:cubicBezTo>
                  <a:cubicBezTo>
                    <a:pt x="413" y="892"/>
                    <a:pt x="420" y="896"/>
                    <a:pt x="425" y="902"/>
                  </a:cubicBezTo>
                  <a:cubicBezTo>
                    <a:pt x="431" y="908"/>
                    <a:pt x="436" y="914"/>
                    <a:pt x="439" y="922"/>
                  </a:cubicBezTo>
                  <a:cubicBezTo>
                    <a:pt x="442" y="930"/>
                    <a:pt x="444" y="939"/>
                    <a:pt x="444" y="948"/>
                  </a:cubicBezTo>
                  <a:cubicBezTo>
                    <a:pt x="444" y="957"/>
                    <a:pt x="442" y="965"/>
                    <a:pt x="439" y="973"/>
                  </a:cubicBezTo>
                  <a:cubicBezTo>
                    <a:pt x="436" y="981"/>
                    <a:pt x="431" y="988"/>
                    <a:pt x="425" y="993"/>
                  </a:cubicBezTo>
                  <a:cubicBezTo>
                    <a:pt x="420" y="999"/>
                    <a:pt x="413" y="1004"/>
                    <a:pt x="405" y="1007"/>
                  </a:cubicBezTo>
                  <a:cubicBezTo>
                    <a:pt x="396" y="1010"/>
                    <a:pt x="388" y="1012"/>
                    <a:pt x="378" y="1012"/>
                  </a:cubicBezTo>
                  <a:cubicBezTo>
                    <a:pt x="369" y="1012"/>
                    <a:pt x="360" y="1010"/>
                    <a:pt x="352" y="1007"/>
                  </a:cubicBezTo>
                  <a:cubicBezTo>
                    <a:pt x="344" y="1004"/>
                    <a:pt x="337" y="999"/>
                    <a:pt x="331" y="993"/>
                  </a:cubicBezTo>
                  <a:cubicBezTo>
                    <a:pt x="325" y="988"/>
                    <a:pt x="321" y="981"/>
                    <a:pt x="318" y="973"/>
                  </a:cubicBezTo>
                  <a:cubicBezTo>
                    <a:pt x="314" y="965"/>
                    <a:pt x="313" y="957"/>
                    <a:pt x="313" y="948"/>
                  </a:cubicBezTo>
                  <a:cubicBezTo>
                    <a:pt x="313" y="939"/>
                    <a:pt x="314" y="930"/>
                    <a:pt x="318" y="922"/>
                  </a:cubicBezTo>
                  <a:cubicBezTo>
                    <a:pt x="321" y="914"/>
                    <a:pt x="325" y="908"/>
                    <a:pt x="331" y="902"/>
                  </a:cubicBezTo>
                  <a:cubicBezTo>
                    <a:pt x="337" y="896"/>
                    <a:pt x="344" y="892"/>
                    <a:pt x="352" y="889"/>
                  </a:cubicBezTo>
                  <a:cubicBezTo>
                    <a:pt x="360" y="885"/>
                    <a:pt x="369" y="884"/>
                    <a:pt x="378" y="884"/>
                  </a:cubicBezTo>
                  <a:close/>
                  <a:moveTo>
                    <a:pt x="537" y="884"/>
                  </a:moveTo>
                  <a:cubicBezTo>
                    <a:pt x="540" y="884"/>
                    <a:pt x="544" y="884"/>
                    <a:pt x="546" y="884"/>
                  </a:cubicBezTo>
                  <a:cubicBezTo>
                    <a:pt x="549" y="885"/>
                    <a:pt x="552" y="886"/>
                    <a:pt x="554" y="886"/>
                  </a:cubicBezTo>
                  <a:cubicBezTo>
                    <a:pt x="549" y="919"/>
                    <a:pt x="549" y="919"/>
                    <a:pt x="549" y="919"/>
                  </a:cubicBezTo>
                  <a:cubicBezTo>
                    <a:pt x="546" y="918"/>
                    <a:pt x="543" y="917"/>
                    <a:pt x="540" y="916"/>
                  </a:cubicBezTo>
                  <a:cubicBezTo>
                    <a:pt x="536" y="915"/>
                    <a:pt x="533" y="915"/>
                    <a:pt x="529" y="915"/>
                  </a:cubicBezTo>
                  <a:cubicBezTo>
                    <a:pt x="525" y="915"/>
                    <a:pt x="522" y="916"/>
                    <a:pt x="519" y="917"/>
                  </a:cubicBezTo>
                  <a:cubicBezTo>
                    <a:pt x="516" y="918"/>
                    <a:pt x="513" y="920"/>
                    <a:pt x="511" y="922"/>
                  </a:cubicBezTo>
                  <a:cubicBezTo>
                    <a:pt x="509" y="924"/>
                    <a:pt x="507" y="927"/>
                    <a:pt x="506" y="930"/>
                  </a:cubicBezTo>
                  <a:cubicBezTo>
                    <a:pt x="504" y="934"/>
                    <a:pt x="504" y="938"/>
                    <a:pt x="504" y="942"/>
                  </a:cubicBezTo>
                  <a:cubicBezTo>
                    <a:pt x="504" y="1009"/>
                    <a:pt x="504" y="1009"/>
                    <a:pt x="504" y="1009"/>
                  </a:cubicBezTo>
                  <a:cubicBezTo>
                    <a:pt x="471" y="1009"/>
                    <a:pt x="471" y="1009"/>
                    <a:pt x="471" y="1009"/>
                  </a:cubicBezTo>
                  <a:cubicBezTo>
                    <a:pt x="471" y="887"/>
                    <a:pt x="471" y="887"/>
                    <a:pt x="471" y="887"/>
                  </a:cubicBezTo>
                  <a:cubicBezTo>
                    <a:pt x="503" y="887"/>
                    <a:pt x="503" y="887"/>
                    <a:pt x="503" y="887"/>
                  </a:cubicBezTo>
                  <a:cubicBezTo>
                    <a:pt x="503" y="900"/>
                    <a:pt x="503" y="900"/>
                    <a:pt x="503" y="900"/>
                  </a:cubicBezTo>
                  <a:cubicBezTo>
                    <a:pt x="506" y="895"/>
                    <a:pt x="511" y="890"/>
                    <a:pt x="517" y="888"/>
                  </a:cubicBezTo>
                  <a:cubicBezTo>
                    <a:pt x="523" y="885"/>
                    <a:pt x="529" y="884"/>
                    <a:pt x="537" y="884"/>
                  </a:cubicBezTo>
                  <a:close/>
                  <a:moveTo>
                    <a:pt x="725" y="884"/>
                  </a:moveTo>
                  <a:cubicBezTo>
                    <a:pt x="733" y="884"/>
                    <a:pt x="739" y="885"/>
                    <a:pt x="745" y="887"/>
                  </a:cubicBezTo>
                  <a:cubicBezTo>
                    <a:pt x="751" y="889"/>
                    <a:pt x="756" y="893"/>
                    <a:pt x="760" y="897"/>
                  </a:cubicBezTo>
                  <a:cubicBezTo>
                    <a:pt x="764" y="901"/>
                    <a:pt x="768" y="906"/>
                    <a:pt x="770" y="912"/>
                  </a:cubicBezTo>
                  <a:cubicBezTo>
                    <a:pt x="772" y="918"/>
                    <a:pt x="773" y="924"/>
                    <a:pt x="773" y="931"/>
                  </a:cubicBezTo>
                  <a:cubicBezTo>
                    <a:pt x="773" y="1009"/>
                    <a:pt x="773" y="1009"/>
                    <a:pt x="773" y="1009"/>
                  </a:cubicBezTo>
                  <a:cubicBezTo>
                    <a:pt x="741" y="1009"/>
                    <a:pt x="741" y="1009"/>
                    <a:pt x="741" y="1009"/>
                  </a:cubicBezTo>
                  <a:cubicBezTo>
                    <a:pt x="741" y="942"/>
                    <a:pt x="741" y="942"/>
                    <a:pt x="741" y="942"/>
                  </a:cubicBezTo>
                  <a:cubicBezTo>
                    <a:pt x="741" y="933"/>
                    <a:pt x="739" y="926"/>
                    <a:pt x="734" y="921"/>
                  </a:cubicBezTo>
                  <a:cubicBezTo>
                    <a:pt x="730" y="917"/>
                    <a:pt x="724" y="914"/>
                    <a:pt x="717" y="914"/>
                  </a:cubicBezTo>
                  <a:cubicBezTo>
                    <a:pt x="713" y="914"/>
                    <a:pt x="710" y="915"/>
                    <a:pt x="707" y="916"/>
                  </a:cubicBezTo>
                  <a:cubicBezTo>
                    <a:pt x="704" y="917"/>
                    <a:pt x="701" y="919"/>
                    <a:pt x="699" y="921"/>
                  </a:cubicBezTo>
                  <a:cubicBezTo>
                    <a:pt x="697" y="924"/>
                    <a:pt x="695" y="926"/>
                    <a:pt x="693" y="930"/>
                  </a:cubicBezTo>
                  <a:cubicBezTo>
                    <a:pt x="692" y="933"/>
                    <a:pt x="691" y="937"/>
                    <a:pt x="691" y="942"/>
                  </a:cubicBezTo>
                  <a:cubicBezTo>
                    <a:pt x="691" y="1009"/>
                    <a:pt x="691" y="1009"/>
                    <a:pt x="691" y="1009"/>
                  </a:cubicBezTo>
                  <a:cubicBezTo>
                    <a:pt x="659" y="1009"/>
                    <a:pt x="659" y="1009"/>
                    <a:pt x="659" y="1009"/>
                  </a:cubicBezTo>
                  <a:cubicBezTo>
                    <a:pt x="659" y="942"/>
                    <a:pt x="659" y="942"/>
                    <a:pt x="659" y="942"/>
                  </a:cubicBezTo>
                  <a:cubicBezTo>
                    <a:pt x="659" y="933"/>
                    <a:pt x="656" y="926"/>
                    <a:pt x="652" y="921"/>
                  </a:cubicBezTo>
                  <a:cubicBezTo>
                    <a:pt x="648" y="917"/>
                    <a:pt x="642" y="914"/>
                    <a:pt x="635" y="914"/>
                  </a:cubicBezTo>
                  <a:cubicBezTo>
                    <a:pt x="631" y="914"/>
                    <a:pt x="628" y="915"/>
                    <a:pt x="625" y="916"/>
                  </a:cubicBezTo>
                  <a:cubicBezTo>
                    <a:pt x="622" y="917"/>
                    <a:pt x="619" y="919"/>
                    <a:pt x="617" y="921"/>
                  </a:cubicBezTo>
                  <a:cubicBezTo>
                    <a:pt x="614" y="924"/>
                    <a:pt x="613" y="926"/>
                    <a:pt x="611" y="930"/>
                  </a:cubicBezTo>
                  <a:cubicBezTo>
                    <a:pt x="610" y="933"/>
                    <a:pt x="609" y="937"/>
                    <a:pt x="609" y="942"/>
                  </a:cubicBezTo>
                  <a:cubicBezTo>
                    <a:pt x="609" y="1009"/>
                    <a:pt x="609" y="1009"/>
                    <a:pt x="609" y="1009"/>
                  </a:cubicBezTo>
                  <a:cubicBezTo>
                    <a:pt x="576" y="1009"/>
                    <a:pt x="576" y="1009"/>
                    <a:pt x="576" y="1009"/>
                  </a:cubicBezTo>
                  <a:cubicBezTo>
                    <a:pt x="576" y="887"/>
                    <a:pt x="576" y="887"/>
                    <a:pt x="576" y="887"/>
                  </a:cubicBezTo>
                  <a:cubicBezTo>
                    <a:pt x="608" y="887"/>
                    <a:pt x="608" y="887"/>
                    <a:pt x="608" y="887"/>
                  </a:cubicBezTo>
                  <a:cubicBezTo>
                    <a:pt x="608" y="901"/>
                    <a:pt x="608" y="901"/>
                    <a:pt x="608" y="901"/>
                  </a:cubicBezTo>
                  <a:cubicBezTo>
                    <a:pt x="613" y="895"/>
                    <a:pt x="618" y="890"/>
                    <a:pt x="624" y="888"/>
                  </a:cubicBezTo>
                  <a:cubicBezTo>
                    <a:pt x="630" y="885"/>
                    <a:pt x="637" y="884"/>
                    <a:pt x="644" y="884"/>
                  </a:cubicBezTo>
                  <a:cubicBezTo>
                    <a:pt x="653" y="884"/>
                    <a:pt x="661" y="886"/>
                    <a:pt x="668" y="889"/>
                  </a:cubicBezTo>
                  <a:cubicBezTo>
                    <a:pt x="675" y="893"/>
                    <a:pt x="680" y="898"/>
                    <a:pt x="684" y="905"/>
                  </a:cubicBezTo>
                  <a:cubicBezTo>
                    <a:pt x="686" y="901"/>
                    <a:pt x="689" y="897"/>
                    <a:pt x="692" y="895"/>
                  </a:cubicBezTo>
                  <a:cubicBezTo>
                    <a:pt x="695" y="892"/>
                    <a:pt x="699" y="890"/>
                    <a:pt x="702" y="888"/>
                  </a:cubicBezTo>
                  <a:cubicBezTo>
                    <a:pt x="706" y="887"/>
                    <a:pt x="710" y="886"/>
                    <a:pt x="714" y="885"/>
                  </a:cubicBezTo>
                  <a:cubicBezTo>
                    <a:pt x="717" y="884"/>
                    <a:pt x="721" y="884"/>
                    <a:pt x="725" y="884"/>
                  </a:cubicBezTo>
                  <a:close/>
                  <a:moveTo>
                    <a:pt x="926" y="1009"/>
                  </a:moveTo>
                  <a:cubicBezTo>
                    <a:pt x="894" y="1009"/>
                    <a:pt x="894" y="1009"/>
                    <a:pt x="894" y="1009"/>
                  </a:cubicBezTo>
                  <a:cubicBezTo>
                    <a:pt x="894" y="995"/>
                    <a:pt x="894" y="995"/>
                    <a:pt x="894" y="995"/>
                  </a:cubicBezTo>
                  <a:cubicBezTo>
                    <a:pt x="890" y="1000"/>
                    <a:pt x="885" y="1004"/>
                    <a:pt x="880" y="1007"/>
                  </a:cubicBezTo>
                  <a:cubicBezTo>
                    <a:pt x="874" y="1010"/>
                    <a:pt x="866" y="1012"/>
                    <a:pt x="858" y="1012"/>
                  </a:cubicBezTo>
                  <a:cubicBezTo>
                    <a:pt x="850" y="1012"/>
                    <a:pt x="842" y="1010"/>
                    <a:pt x="835" y="1007"/>
                  </a:cubicBezTo>
                  <a:cubicBezTo>
                    <a:pt x="828" y="1004"/>
                    <a:pt x="821" y="999"/>
                    <a:pt x="816" y="993"/>
                  </a:cubicBezTo>
                  <a:cubicBezTo>
                    <a:pt x="811" y="988"/>
                    <a:pt x="807" y="981"/>
                    <a:pt x="804" y="973"/>
                  </a:cubicBezTo>
                  <a:cubicBezTo>
                    <a:pt x="801" y="965"/>
                    <a:pt x="799" y="957"/>
                    <a:pt x="799" y="948"/>
                  </a:cubicBezTo>
                  <a:cubicBezTo>
                    <a:pt x="799" y="939"/>
                    <a:pt x="801" y="930"/>
                    <a:pt x="804" y="922"/>
                  </a:cubicBezTo>
                  <a:cubicBezTo>
                    <a:pt x="807" y="914"/>
                    <a:pt x="811" y="908"/>
                    <a:pt x="816" y="902"/>
                  </a:cubicBezTo>
                  <a:cubicBezTo>
                    <a:pt x="821" y="896"/>
                    <a:pt x="828" y="892"/>
                    <a:pt x="835" y="889"/>
                  </a:cubicBezTo>
                  <a:cubicBezTo>
                    <a:pt x="842" y="885"/>
                    <a:pt x="850" y="884"/>
                    <a:pt x="858" y="884"/>
                  </a:cubicBezTo>
                  <a:cubicBezTo>
                    <a:pt x="866" y="884"/>
                    <a:pt x="874" y="885"/>
                    <a:pt x="880" y="888"/>
                  </a:cubicBezTo>
                  <a:cubicBezTo>
                    <a:pt x="885" y="891"/>
                    <a:pt x="890" y="895"/>
                    <a:pt x="894" y="900"/>
                  </a:cubicBezTo>
                  <a:cubicBezTo>
                    <a:pt x="894" y="887"/>
                    <a:pt x="894" y="887"/>
                    <a:pt x="894" y="887"/>
                  </a:cubicBezTo>
                  <a:cubicBezTo>
                    <a:pt x="926" y="887"/>
                    <a:pt x="926" y="887"/>
                    <a:pt x="926" y="887"/>
                  </a:cubicBezTo>
                  <a:lnTo>
                    <a:pt x="926" y="1009"/>
                  </a:lnTo>
                  <a:close/>
                  <a:moveTo>
                    <a:pt x="1049" y="916"/>
                  </a:moveTo>
                  <a:cubicBezTo>
                    <a:pt x="1005" y="916"/>
                    <a:pt x="1005" y="916"/>
                    <a:pt x="1005" y="916"/>
                  </a:cubicBezTo>
                  <a:cubicBezTo>
                    <a:pt x="1005" y="961"/>
                    <a:pt x="1005" y="961"/>
                    <a:pt x="1005" y="961"/>
                  </a:cubicBezTo>
                  <a:cubicBezTo>
                    <a:pt x="1005" y="964"/>
                    <a:pt x="1006" y="968"/>
                    <a:pt x="1007" y="970"/>
                  </a:cubicBezTo>
                  <a:cubicBezTo>
                    <a:pt x="1007" y="973"/>
                    <a:pt x="1009" y="975"/>
                    <a:pt x="1010" y="977"/>
                  </a:cubicBezTo>
                  <a:cubicBezTo>
                    <a:pt x="1012" y="978"/>
                    <a:pt x="1014" y="979"/>
                    <a:pt x="1016" y="980"/>
                  </a:cubicBezTo>
                  <a:cubicBezTo>
                    <a:pt x="1018" y="981"/>
                    <a:pt x="1021" y="981"/>
                    <a:pt x="1023" y="981"/>
                  </a:cubicBezTo>
                  <a:cubicBezTo>
                    <a:pt x="1027" y="981"/>
                    <a:pt x="1031" y="980"/>
                    <a:pt x="1035" y="979"/>
                  </a:cubicBezTo>
                  <a:cubicBezTo>
                    <a:pt x="1039" y="977"/>
                    <a:pt x="1043" y="975"/>
                    <a:pt x="1046" y="973"/>
                  </a:cubicBezTo>
                  <a:cubicBezTo>
                    <a:pt x="1058" y="999"/>
                    <a:pt x="1058" y="999"/>
                    <a:pt x="1058" y="999"/>
                  </a:cubicBezTo>
                  <a:cubicBezTo>
                    <a:pt x="1053" y="1003"/>
                    <a:pt x="1047" y="1006"/>
                    <a:pt x="1040" y="1008"/>
                  </a:cubicBezTo>
                  <a:cubicBezTo>
                    <a:pt x="1034" y="1011"/>
                    <a:pt x="1026" y="1012"/>
                    <a:pt x="1018" y="1012"/>
                  </a:cubicBezTo>
                  <a:cubicBezTo>
                    <a:pt x="1003" y="1012"/>
                    <a:pt x="991" y="1008"/>
                    <a:pt x="984" y="999"/>
                  </a:cubicBezTo>
                  <a:cubicBezTo>
                    <a:pt x="976" y="991"/>
                    <a:pt x="972" y="979"/>
                    <a:pt x="972" y="963"/>
                  </a:cubicBezTo>
                  <a:cubicBezTo>
                    <a:pt x="972" y="916"/>
                    <a:pt x="972" y="916"/>
                    <a:pt x="972" y="916"/>
                  </a:cubicBezTo>
                  <a:cubicBezTo>
                    <a:pt x="949" y="916"/>
                    <a:pt x="949" y="916"/>
                    <a:pt x="949" y="916"/>
                  </a:cubicBezTo>
                  <a:cubicBezTo>
                    <a:pt x="949" y="887"/>
                    <a:pt x="949" y="887"/>
                    <a:pt x="949" y="887"/>
                  </a:cubicBezTo>
                  <a:cubicBezTo>
                    <a:pt x="972" y="887"/>
                    <a:pt x="972" y="887"/>
                    <a:pt x="972" y="887"/>
                  </a:cubicBezTo>
                  <a:cubicBezTo>
                    <a:pt x="972" y="851"/>
                    <a:pt x="972" y="851"/>
                    <a:pt x="972" y="851"/>
                  </a:cubicBezTo>
                  <a:cubicBezTo>
                    <a:pt x="1005" y="851"/>
                    <a:pt x="1005" y="851"/>
                    <a:pt x="1005" y="851"/>
                  </a:cubicBezTo>
                  <a:cubicBezTo>
                    <a:pt x="1005" y="887"/>
                    <a:pt x="1005" y="887"/>
                    <a:pt x="1005" y="887"/>
                  </a:cubicBezTo>
                  <a:cubicBezTo>
                    <a:pt x="1049" y="887"/>
                    <a:pt x="1049" y="887"/>
                    <a:pt x="1049" y="887"/>
                  </a:cubicBezTo>
                  <a:lnTo>
                    <a:pt x="1049" y="916"/>
                  </a:lnTo>
                  <a:close/>
                  <a:moveTo>
                    <a:pt x="1094" y="826"/>
                  </a:moveTo>
                  <a:cubicBezTo>
                    <a:pt x="1097" y="826"/>
                    <a:pt x="1100" y="827"/>
                    <a:pt x="1102" y="828"/>
                  </a:cubicBezTo>
                  <a:cubicBezTo>
                    <a:pt x="1105" y="829"/>
                    <a:pt x="1107" y="830"/>
                    <a:pt x="1109" y="832"/>
                  </a:cubicBezTo>
                  <a:cubicBezTo>
                    <a:pt x="1111" y="834"/>
                    <a:pt x="1112" y="836"/>
                    <a:pt x="1113" y="839"/>
                  </a:cubicBezTo>
                  <a:cubicBezTo>
                    <a:pt x="1115" y="842"/>
                    <a:pt x="1115" y="844"/>
                    <a:pt x="1115" y="847"/>
                  </a:cubicBezTo>
                  <a:cubicBezTo>
                    <a:pt x="1115" y="850"/>
                    <a:pt x="1115" y="853"/>
                    <a:pt x="1113" y="855"/>
                  </a:cubicBezTo>
                  <a:cubicBezTo>
                    <a:pt x="1112" y="858"/>
                    <a:pt x="1111" y="860"/>
                    <a:pt x="1109" y="862"/>
                  </a:cubicBezTo>
                  <a:cubicBezTo>
                    <a:pt x="1107" y="864"/>
                    <a:pt x="1105" y="865"/>
                    <a:pt x="1102" y="866"/>
                  </a:cubicBezTo>
                  <a:cubicBezTo>
                    <a:pt x="1100" y="868"/>
                    <a:pt x="1097" y="868"/>
                    <a:pt x="1094" y="868"/>
                  </a:cubicBezTo>
                  <a:cubicBezTo>
                    <a:pt x="1091" y="868"/>
                    <a:pt x="1089" y="868"/>
                    <a:pt x="1086" y="866"/>
                  </a:cubicBezTo>
                  <a:cubicBezTo>
                    <a:pt x="1083" y="865"/>
                    <a:pt x="1081" y="864"/>
                    <a:pt x="1079" y="862"/>
                  </a:cubicBezTo>
                  <a:cubicBezTo>
                    <a:pt x="1077" y="860"/>
                    <a:pt x="1076" y="858"/>
                    <a:pt x="1075" y="855"/>
                  </a:cubicBezTo>
                  <a:cubicBezTo>
                    <a:pt x="1074" y="853"/>
                    <a:pt x="1073" y="850"/>
                    <a:pt x="1073" y="847"/>
                  </a:cubicBezTo>
                  <a:cubicBezTo>
                    <a:pt x="1073" y="844"/>
                    <a:pt x="1074" y="842"/>
                    <a:pt x="1075" y="839"/>
                  </a:cubicBezTo>
                  <a:cubicBezTo>
                    <a:pt x="1076" y="836"/>
                    <a:pt x="1077" y="834"/>
                    <a:pt x="1079" y="832"/>
                  </a:cubicBezTo>
                  <a:cubicBezTo>
                    <a:pt x="1081" y="830"/>
                    <a:pt x="1083" y="829"/>
                    <a:pt x="1086" y="828"/>
                  </a:cubicBezTo>
                  <a:cubicBezTo>
                    <a:pt x="1089" y="827"/>
                    <a:pt x="1091" y="826"/>
                    <a:pt x="1094" y="826"/>
                  </a:cubicBezTo>
                  <a:close/>
                  <a:moveTo>
                    <a:pt x="1111" y="1009"/>
                  </a:moveTo>
                  <a:cubicBezTo>
                    <a:pt x="1078" y="1009"/>
                    <a:pt x="1078" y="1009"/>
                    <a:pt x="1078" y="1009"/>
                  </a:cubicBezTo>
                  <a:cubicBezTo>
                    <a:pt x="1078" y="887"/>
                    <a:pt x="1078" y="887"/>
                    <a:pt x="1078" y="887"/>
                  </a:cubicBezTo>
                  <a:cubicBezTo>
                    <a:pt x="1111" y="887"/>
                    <a:pt x="1111" y="887"/>
                    <a:pt x="1111" y="887"/>
                  </a:cubicBezTo>
                  <a:lnTo>
                    <a:pt x="1111" y="1009"/>
                  </a:lnTo>
                  <a:close/>
                  <a:moveTo>
                    <a:pt x="1203" y="884"/>
                  </a:moveTo>
                  <a:cubicBezTo>
                    <a:pt x="1213" y="884"/>
                    <a:pt x="1221" y="885"/>
                    <a:pt x="1230" y="889"/>
                  </a:cubicBezTo>
                  <a:cubicBezTo>
                    <a:pt x="1238" y="892"/>
                    <a:pt x="1245" y="896"/>
                    <a:pt x="1250" y="902"/>
                  </a:cubicBezTo>
                  <a:cubicBezTo>
                    <a:pt x="1256" y="908"/>
                    <a:pt x="1261" y="914"/>
                    <a:pt x="1264" y="922"/>
                  </a:cubicBezTo>
                  <a:cubicBezTo>
                    <a:pt x="1267" y="930"/>
                    <a:pt x="1269" y="939"/>
                    <a:pt x="1269" y="948"/>
                  </a:cubicBezTo>
                  <a:cubicBezTo>
                    <a:pt x="1269" y="957"/>
                    <a:pt x="1267" y="965"/>
                    <a:pt x="1264" y="973"/>
                  </a:cubicBezTo>
                  <a:cubicBezTo>
                    <a:pt x="1261" y="981"/>
                    <a:pt x="1256" y="988"/>
                    <a:pt x="1250" y="993"/>
                  </a:cubicBezTo>
                  <a:cubicBezTo>
                    <a:pt x="1245" y="999"/>
                    <a:pt x="1238" y="1004"/>
                    <a:pt x="1230" y="1007"/>
                  </a:cubicBezTo>
                  <a:cubicBezTo>
                    <a:pt x="1221" y="1010"/>
                    <a:pt x="1213" y="1012"/>
                    <a:pt x="1203" y="1012"/>
                  </a:cubicBezTo>
                  <a:cubicBezTo>
                    <a:pt x="1194" y="1012"/>
                    <a:pt x="1185" y="1010"/>
                    <a:pt x="1177" y="1007"/>
                  </a:cubicBezTo>
                  <a:cubicBezTo>
                    <a:pt x="1169" y="1004"/>
                    <a:pt x="1162" y="999"/>
                    <a:pt x="1156" y="993"/>
                  </a:cubicBezTo>
                  <a:cubicBezTo>
                    <a:pt x="1150" y="988"/>
                    <a:pt x="1146" y="981"/>
                    <a:pt x="1143" y="973"/>
                  </a:cubicBezTo>
                  <a:cubicBezTo>
                    <a:pt x="1139" y="965"/>
                    <a:pt x="1138" y="957"/>
                    <a:pt x="1138" y="948"/>
                  </a:cubicBezTo>
                  <a:cubicBezTo>
                    <a:pt x="1138" y="939"/>
                    <a:pt x="1139" y="930"/>
                    <a:pt x="1143" y="922"/>
                  </a:cubicBezTo>
                  <a:cubicBezTo>
                    <a:pt x="1146" y="914"/>
                    <a:pt x="1150" y="908"/>
                    <a:pt x="1156" y="902"/>
                  </a:cubicBezTo>
                  <a:cubicBezTo>
                    <a:pt x="1162" y="896"/>
                    <a:pt x="1169" y="892"/>
                    <a:pt x="1177" y="889"/>
                  </a:cubicBezTo>
                  <a:cubicBezTo>
                    <a:pt x="1185" y="885"/>
                    <a:pt x="1194" y="884"/>
                    <a:pt x="1203" y="884"/>
                  </a:cubicBezTo>
                  <a:close/>
                  <a:moveTo>
                    <a:pt x="1364" y="884"/>
                  </a:moveTo>
                  <a:cubicBezTo>
                    <a:pt x="1370" y="884"/>
                    <a:pt x="1377" y="885"/>
                    <a:pt x="1383" y="887"/>
                  </a:cubicBezTo>
                  <a:cubicBezTo>
                    <a:pt x="1388" y="889"/>
                    <a:pt x="1393" y="893"/>
                    <a:pt x="1398" y="897"/>
                  </a:cubicBezTo>
                  <a:cubicBezTo>
                    <a:pt x="1402" y="901"/>
                    <a:pt x="1405" y="906"/>
                    <a:pt x="1407" y="912"/>
                  </a:cubicBezTo>
                  <a:cubicBezTo>
                    <a:pt x="1410" y="918"/>
                    <a:pt x="1411" y="924"/>
                    <a:pt x="1411" y="931"/>
                  </a:cubicBezTo>
                  <a:cubicBezTo>
                    <a:pt x="1411" y="1009"/>
                    <a:pt x="1411" y="1009"/>
                    <a:pt x="1411" y="1009"/>
                  </a:cubicBezTo>
                  <a:cubicBezTo>
                    <a:pt x="1378" y="1009"/>
                    <a:pt x="1378" y="1009"/>
                    <a:pt x="1378" y="1009"/>
                  </a:cubicBezTo>
                  <a:cubicBezTo>
                    <a:pt x="1378" y="942"/>
                    <a:pt x="1378" y="942"/>
                    <a:pt x="1378" y="942"/>
                  </a:cubicBezTo>
                  <a:cubicBezTo>
                    <a:pt x="1378" y="933"/>
                    <a:pt x="1376" y="926"/>
                    <a:pt x="1372" y="921"/>
                  </a:cubicBezTo>
                  <a:cubicBezTo>
                    <a:pt x="1368" y="917"/>
                    <a:pt x="1362" y="914"/>
                    <a:pt x="1354" y="914"/>
                  </a:cubicBezTo>
                  <a:cubicBezTo>
                    <a:pt x="1351" y="914"/>
                    <a:pt x="1348" y="915"/>
                    <a:pt x="1344" y="916"/>
                  </a:cubicBezTo>
                  <a:cubicBezTo>
                    <a:pt x="1341" y="917"/>
                    <a:pt x="1339" y="919"/>
                    <a:pt x="1336" y="921"/>
                  </a:cubicBezTo>
                  <a:cubicBezTo>
                    <a:pt x="1334" y="924"/>
                    <a:pt x="1332" y="926"/>
                    <a:pt x="1331" y="930"/>
                  </a:cubicBezTo>
                  <a:cubicBezTo>
                    <a:pt x="1329" y="933"/>
                    <a:pt x="1329" y="937"/>
                    <a:pt x="1329" y="942"/>
                  </a:cubicBezTo>
                  <a:cubicBezTo>
                    <a:pt x="1329" y="1009"/>
                    <a:pt x="1329" y="1009"/>
                    <a:pt x="1329" y="1009"/>
                  </a:cubicBezTo>
                  <a:cubicBezTo>
                    <a:pt x="1296" y="1009"/>
                    <a:pt x="1296" y="1009"/>
                    <a:pt x="1296" y="1009"/>
                  </a:cubicBezTo>
                  <a:cubicBezTo>
                    <a:pt x="1296" y="887"/>
                    <a:pt x="1296" y="887"/>
                    <a:pt x="1296" y="887"/>
                  </a:cubicBezTo>
                  <a:cubicBezTo>
                    <a:pt x="1328" y="887"/>
                    <a:pt x="1328" y="887"/>
                    <a:pt x="1328" y="887"/>
                  </a:cubicBezTo>
                  <a:cubicBezTo>
                    <a:pt x="1328" y="901"/>
                    <a:pt x="1328" y="901"/>
                    <a:pt x="1328" y="901"/>
                  </a:cubicBezTo>
                  <a:cubicBezTo>
                    <a:pt x="1332" y="895"/>
                    <a:pt x="1337" y="890"/>
                    <a:pt x="1344" y="888"/>
                  </a:cubicBezTo>
                  <a:cubicBezTo>
                    <a:pt x="1350" y="885"/>
                    <a:pt x="1357" y="884"/>
                    <a:pt x="1364" y="884"/>
                  </a:cubicBezTo>
                  <a:close/>
                  <a:moveTo>
                    <a:pt x="1594" y="916"/>
                  </a:moveTo>
                  <a:cubicBezTo>
                    <a:pt x="1550" y="916"/>
                    <a:pt x="1550" y="916"/>
                    <a:pt x="1550" y="916"/>
                  </a:cubicBezTo>
                  <a:cubicBezTo>
                    <a:pt x="1550" y="961"/>
                    <a:pt x="1550" y="961"/>
                    <a:pt x="1550" y="961"/>
                  </a:cubicBezTo>
                  <a:cubicBezTo>
                    <a:pt x="1550" y="964"/>
                    <a:pt x="1550" y="968"/>
                    <a:pt x="1551" y="970"/>
                  </a:cubicBezTo>
                  <a:cubicBezTo>
                    <a:pt x="1552" y="973"/>
                    <a:pt x="1553" y="975"/>
                    <a:pt x="1555" y="977"/>
                  </a:cubicBezTo>
                  <a:cubicBezTo>
                    <a:pt x="1557" y="978"/>
                    <a:pt x="1559" y="979"/>
                    <a:pt x="1561" y="980"/>
                  </a:cubicBezTo>
                  <a:cubicBezTo>
                    <a:pt x="1563" y="981"/>
                    <a:pt x="1565" y="981"/>
                    <a:pt x="1568" y="981"/>
                  </a:cubicBezTo>
                  <a:cubicBezTo>
                    <a:pt x="1572" y="981"/>
                    <a:pt x="1576" y="980"/>
                    <a:pt x="1580" y="979"/>
                  </a:cubicBezTo>
                  <a:cubicBezTo>
                    <a:pt x="1584" y="977"/>
                    <a:pt x="1587" y="975"/>
                    <a:pt x="1591" y="973"/>
                  </a:cubicBezTo>
                  <a:cubicBezTo>
                    <a:pt x="1603" y="999"/>
                    <a:pt x="1603" y="999"/>
                    <a:pt x="1603" y="999"/>
                  </a:cubicBezTo>
                  <a:cubicBezTo>
                    <a:pt x="1597" y="1003"/>
                    <a:pt x="1591" y="1006"/>
                    <a:pt x="1585" y="1008"/>
                  </a:cubicBezTo>
                  <a:cubicBezTo>
                    <a:pt x="1579" y="1011"/>
                    <a:pt x="1571" y="1012"/>
                    <a:pt x="1562" y="1012"/>
                  </a:cubicBezTo>
                  <a:cubicBezTo>
                    <a:pt x="1547" y="1012"/>
                    <a:pt x="1536" y="1008"/>
                    <a:pt x="1528" y="999"/>
                  </a:cubicBezTo>
                  <a:cubicBezTo>
                    <a:pt x="1521" y="991"/>
                    <a:pt x="1517" y="979"/>
                    <a:pt x="1517" y="963"/>
                  </a:cubicBezTo>
                  <a:cubicBezTo>
                    <a:pt x="1517" y="916"/>
                    <a:pt x="1517" y="916"/>
                    <a:pt x="1517" y="916"/>
                  </a:cubicBezTo>
                  <a:cubicBezTo>
                    <a:pt x="1493" y="916"/>
                    <a:pt x="1493" y="916"/>
                    <a:pt x="1493" y="916"/>
                  </a:cubicBezTo>
                  <a:cubicBezTo>
                    <a:pt x="1493" y="887"/>
                    <a:pt x="1493" y="887"/>
                    <a:pt x="1493" y="887"/>
                  </a:cubicBezTo>
                  <a:cubicBezTo>
                    <a:pt x="1517" y="887"/>
                    <a:pt x="1517" y="887"/>
                    <a:pt x="1517" y="887"/>
                  </a:cubicBezTo>
                  <a:cubicBezTo>
                    <a:pt x="1517" y="851"/>
                    <a:pt x="1517" y="851"/>
                    <a:pt x="1517" y="851"/>
                  </a:cubicBezTo>
                  <a:cubicBezTo>
                    <a:pt x="1550" y="851"/>
                    <a:pt x="1550" y="851"/>
                    <a:pt x="1550" y="851"/>
                  </a:cubicBezTo>
                  <a:cubicBezTo>
                    <a:pt x="1550" y="887"/>
                    <a:pt x="1550" y="887"/>
                    <a:pt x="1550" y="887"/>
                  </a:cubicBezTo>
                  <a:cubicBezTo>
                    <a:pt x="1594" y="887"/>
                    <a:pt x="1594" y="887"/>
                    <a:pt x="1594" y="887"/>
                  </a:cubicBezTo>
                  <a:lnTo>
                    <a:pt x="1594" y="916"/>
                  </a:lnTo>
                  <a:close/>
                  <a:moveTo>
                    <a:pt x="1679" y="884"/>
                  </a:moveTo>
                  <a:cubicBezTo>
                    <a:pt x="1689" y="884"/>
                    <a:pt x="1697" y="885"/>
                    <a:pt x="1705" y="889"/>
                  </a:cubicBezTo>
                  <a:cubicBezTo>
                    <a:pt x="1714" y="892"/>
                    <a:pt x="1721" y="896"/>
                    <a:pt x="1726" y="902"/>
                  </a:cubicBezTo>
                  <a:cubicBezTo>
                    <a:pt x="1732" y="908"/>
                    <a:pt x="1737" y="914"/>
                    <a:pt x="1740" y="922"/>
                  </a:cubicBezTo>
                  <a:cubicBezTo>
                    <a:pt x="1743" y="930"/>
                    <a:pt x="1745" y="939"/>
                    <a:pt x="1745" y="948"/>
                  </a:cubicBezTo>
                  <a:cubicBezTo>
                    <a:pt x="1745" y="957"/>
                    <a:pt x="1743" y="965"/>
                    <a:pt x="1740" y="973"/>
                  </a:cubicBezTo>
                  <a:cubicBezTo>
                    <a:pt x="1737" y="981"/>
                    <a:pt x="1732" y="988"/>
                    <a:pt x="1726" y="993"/>
                  </a:cubicBezTo>
                  <a:cubicBezTo>
                    <a:pt x="1721" y="999"/>
                    <a:pt x="1714" y="1004"/>
                    <a:pt x="1705" y="1007"/>
                  </a:cubicBezTo>
                  <a:cubicBezTo>
                    <a:pt x="1697" y="1010"/>
                    <a:pt x="1689" y="1012"/>
                    <a:pt x="1679" y="1012"/>
                  </a:cubicBezTo>
                  <a:cubicBezTo>
                    <a:pt x="1670" y="1012"/>
                    <a:pt x="1661" y="1010"/>
                    <a:pt x="1653" y="1007"/>
                  </a:cubicBezTo>
                  <a:cubicBezTo>
                    <a:pt x="1645" y="1004"/>
                    <a:pt x="1638" y="999"/>
                    <a:pt x="1632" y="993"/>
                  </a:cubicBezTo>
                  <a:cubicBezTo>
                    <a:pt x="1626" y="988"/>
                    <a:pt x="1622" y="981"/>
                    <a:pt x="1618" y="973"/>
                  </a:cubicBezTo>
                  <a:cubicBezTo>
                    <a:pt x="1615" y="965"/>
                    <a:pt x="1614" y="957"/>
                    <a:pt x="1614" y="948"/>
                  </a:cubicBezTo>
                  <a:cubicBezTo>
                    <a:pt x="1614" y="939"/>
                    <a:pt x="1615" y="930"/>
                    <a:pt x="1618" y="922"/>
                  </a:cubicBezTo>
                  <a:cubicBezTo>
                    <a:pt x="1622" y="914"/>
                    <a:pt x="1626" y="908"/>
                    <a:pt x="1632" y="902"/>
                  </a:cubicBezTo>
                  <a:cubicBezTo>
                    <a:pt x="1638" y="896"/>
                    <a:pt x="1645" y="892"/>
                    <a:pt x="1653" y="889"/>
                  </a:cubicBezTo>
                  <a:cubicBezTo>
                    <a:pt x="1661" y="885"/>
                    <a:pt x="1670" y="884"/>
                    <a:pt x="1679" y="884"/>
                  </a:cubicBezTo>
                  <a:close/>
                  <a:moveTo>
                    <a:pt x="1872" y="1009"/>
                  </a:moveTo>
                  <a:cubicBezTo>
                    <a:pt x="1837" y="1009"/>
                    <a:pt x="1837" y="1009"/>
                    <a:pt x="1837" y="1009"/>
                  </a:cubicBezTo>
                  <a:cubicBezTo>
                    <a:pt x="1837" y="833"/>
                    <a:pt x="1837" y="833"/>
                    <a:pt x="1837" y="833"/>
                  </a:cubicBezTo>
                  <a:cubicBezTo>
                    <a:pt x="1872" y="833"/>
                    <a:pt x="1872" y="833"/>
                    <a:pt x="1872" y="833"/>
                  </a:cubicBezTo>
                  <a:lnTo>
                    <a:pt x="1872" y="1009"/>
                  </a:lnTo>
                  <a:close/>
                  <a:moveTo>
                    <a:pt x="1977" y="884"/>
                  </a:moveTo>
                  <a:cubicBezTo>
                    <a:pt x="1983" y="884"/>
                    <a:pt x="1990" y="885"/>
                    <a:pt x="1996" y="887"/>
                  </a:cubicBezTo>
                  <a:cubicBezTo>
                    <a:pt x="2001" y="889"/>
                    <a:pt x="2006" y="893"/>
                    <a:pt x="2011" y="897"/>
                  </a:cubicBezTo>
                  <a:cubicBezTo>
                    <a:pt x="2015" y="901"/>
                    <a:pt x="2018" y="906"/>
                    <a:pt x="2020" y="912"/>
                  </a:cubicBezTo>
                  <a:cubicBezTo>
                    <a:pt x="2023" y="918"/>
                    <a:pt x="2024" y="924"/>
                    <a:pt x="2024" y="931"/>
                  </a:cubicBezTo>
                  <a:cubicBezTo>
                    <a:pt x="2024" y="1009"/>
                    <a:pt x="2024" y="1009"/>
                    <a:pt x="2024" y="1009"/>
                  </a:cubicBezTo>
                  <a:cubicBezTo>
                    <a:pt x="1991" y="1009"/>
                    <a:pt x="1991" y="1009"/>
                    <a:pt x="1991" y="1009"/>
                  </a:cubicBezTo>
                  <a:cubicBezTo>
                    <a:pt x="1991" y="942"/>
                    <a:pt x="1991" y="942"/>
                    <a:pt x="1991" y="942"/>
                  </a:cubicBezTo>
                  <a:cubicBezTo>
                    <a:pt x="1991" y="933"/>
                    <a:pt x="1989" y="926"/>
                    <a:pt x="1985" y="921"/>
                  </a:cubicBezTo>
                  <a:cubicBezTo>
                    <a:pt x="1981" y="917"/>
                    <a:pt x="1975" y="914"/>
                    <a:pt x="1967" y="914"/>
                  </a:cubicBezTo>
                  <a:cubicBezTo>
                    <a:pt x="1964" y="914"/>
                    <a:pt x="1961" y="915"/>
                    <a:pt x="1957" y="916"/>
                  </a:cubicBezTo>
                  <a:cubicBezTo>
                    <a:pt x="1954" y="917"/>
                    <a:pt x="1952" y="919"/>
                    <a:pt x="1949" y="921"/>
                  </a:cubicBezTo>
                  <a:cubicBezTo>
                    <a:pt x="1947" y="924"/>
                    <a:pt x="1945" y="926"/>
                    <a:pt x="1944" y="930"/>
                  </a:cubicBezTo>
                  <a:cubicBezTo>
                    <a:pt x="1942" y="933"/>
                    <a:pt x="1942" y="937"/>
                    <a:pt x="1942" y="942"/>
                  </a:cubicBezTo>
                  <a:cubicBezTo>
                    <a:pt x="1942" y="1009"/>
                    <a:pt x="1942" y="1009"/>
                    <a:pt x="1942" y="1009"/>
                  </a:cubicBezTo>
                  <a:cubicBezTo>
                    <a:pt x="1909" y="1009"/>
                    <a:pt x="1909" y="1009"/>
                    <a:pt x="1909" y="1009"/>
                  </a:cubicBezTo>
                  <a:cubicBezTo>
                    <a:pt x="1909" y="887"/>
                    <a:pt x="1909" y="887"/>
                    <a:pt x="1909" y="887"/>
                  </a:cubicBezTo>
                  <a:cubicBezTo>
                    <a:pt x="1941" y="887"/>
                    <a:pt x="1941" y="887"/>
                    <a:pt x="1941" y="887"/>
                  </a:cubicBezTo>
                  <a:cubicBezTo>
                    <a:pt x="1941" y="901"/>
                    <a:pt x="1941" y="901"/>
                    <a:pt x="1941" y="901"/>
                  </a:cubicBezTo>
                  <a:cubicBezTo>
                    <a:pt x="1945" y="895"/>
                    <a:pt x="1950" y="890"/>
                    <a:pt x="1957" y="888"/>
                  </a:cubicBezTo>
                  <a:cubicBezTo>
                    <a:pt x="1963" y="885"/>
                    <a:pt x="1970" y="884"/>
                    <a:pt x="1977" y="884"/>
                  </a:cubicBezTo>
                  <a:close/>
                  <a:moveTo>
                    <a:pt x="2144" y="921"/>
                  </a:moveTo>
                  <a:cubicBezTo>
                    <a:pt x="2142" y="920"/>
                    <a:pt x="2139" y="919"/>
                    <a:pt x="2136" y="917"/>
                  </a:cubicBezTo>
                  <a:cubicBezTo>
                    <a:pt x="2133" y="916"/>
                    <a:pt x="2130" y="915"/>
                    <a:pt x="2127" y="914"/>
                  </a:cubicBezTo>
                  <a:cubicBezTo>
                    <a:pt x="2123" y="913"/>
                    <a:pt x="2120" y="912"/>
                    <a:pt x="2116" y="912"/>
                  </a:cubicBezTo>
                  <a:cubicBezTo>
                    <a:pt x="2113" y="911"/>
                    <a:pt x="2109" y="911"/>
                    <a:pt x="2106" y="911"/>
                  </a:cubicBezTo>
                  <a:cubicBezTo>
                    <a:pt x="2099" y="911"/>
                    <a:pt x="2095" y="912"/>
                    <a:pt x="2092" y="914"/>
                  </a:cubicBezTo>
                  <a:cubicBezTo>
                    <a:pt x="2089" y="916"/>
                    <a:pt x="2087" y="919"/>
                    <a:pt x="2087" y="922"/>
                  </a:cubicBezTo>
                  <a:cubicBezTo>
                    <a:pt x="2087" y="924"/>
                    <a:pt x="2087" y="925"/>
                    <a:pt x="2089" y="926"/>
                  </a:cubicBezTo>
                  <a:cubicBezTo>
                    <a:pt x="2090" y="928"/>
                    <a:pt x="2091" y="929"/>
                    <a:pt x="2093" y="929"/>
                  </a:cubicBezTo>
                  <a:cubicBezTo>
                    <a:pt x="2095" y="930"/>
                    <a:pt x="2097" y="931"/>
                    <a:pt x="2099" y="931"/>
                  </a:cubicBezTo>
                  <a:cubicBezTo>
                    <a:pt x="2101" y="932"/>
                    <a:pt x="2104" y="932"/>
                    <a:pt x="2107" y="932"/>
                  </a:cubicBezTo>
                  <a:cubicBezTo>
                    <a:pt x="2118" y="934"/>
                    <a:pt x="2118" y="934"/>
                    <a:pt x="2118" y="934"/>
                  </a:cubicBezTo>
                  <a:cubicBezTo>
                    <a:pt x="2131" y="936"/>
                    <a:pt x="2141" y="940"/>
                    <a:pt x="2148" y="946"/>
                  </a:cubicBezTo>
                  <a:cubicBezTo>
                    <a:pt x="2155" y="952"/>
                    <a:pt x="2159" y="960"/>
                    <a:pt x="2159" y="970"/>
                  </a:cubicBezTo>
                  <a:cubicBezTo>
                    <a:pt x="2159" y="977"/>
                    <a:pt x="2157" y="982"/>
                    <a:pt x="2155" y="988"/>
                  </a:cubicBezTo>
                  <a:cubicBezTo>
                    <a:pt x="2152" y="993"/>
                    <a:pt x="2149" y="997"/>
                    <a:pt x="2144" y="1001"/>
                  </a:cubicBezTo>
                  <a:cubicBezTo>
                    <a:pt x="2139" y="1004"/>
                    <a:pt x="2133" y="1007"/>
                    <a:pt x="2126" y="1009"/>
                  </a:cubicBezTo>
                  <a:cubicBezTo>
                    <a:pt x="2119" y="1011"/>
                    <a:pt x="2112" y="1012"/>
                    <a:pt x="2103" y="1012"/>
                  </a:cubicBezTo>
                  <a:cubicBezTo>
                    <a:pt x="2099" y="1012"/>
                    <a:pt x="2094" y="1012"/>
                    <a:pt x="2090" y="1011"/>
                  </a:cubicBezTo>
                  <a:cubicBezTo>
                    <a:pt x="2085" y="1011"/>
                    <a:pt x="2080" y="1010"/>
                    <a:pt x="2075" y="1009"/>
                  </a:cubicBezTo>
                  <a:cubicBezTo>
                    <a:pt x="2071" y="1008"/>
                    <a:pt x="2066" y="1006"/>
                    <a:pt x="2061" y="1004"/>
                  </a:cubicBezTo>
                  <a:cubicBezTo>
                    <a:pt x="2057" y="1003"/>
                    <a:pt x="2053" y="1000"/>
                    <a:pt x="2049" y="997"/>
                  </a:cubicBezTo>
                  <a:cubicBezTo>
                    <a:pt x="2062" y="973"/>
                    <a:pt x="2062" y="973"/>
                    <a:pt x="2062" y="973"/>
                  </a:cubicBezTo>
                  <a:cubicBezTo>
                    <a:pt x="2064" y="974"/>
                    <a:pt x="2067" y="976"/>
                    <a:pt x="2070" y="977"/>
                  </a:cubicBezTo>
                  <a:cubicBezTo>
                    <a:pt x="2073" y="979"/>
                    <a:pt x="2076" y="980"/>
                    <a:pt x="2079" y="981"/>
                  </a:cubicBezTo>
                  <a:cubicBezTo>
                    <a:pt x="2083" y="982"/>
                    <a:pt x="2086" y="983"/>
                    <a:pt x="2090" y="984"/>
                  </a:cubicBezTo>
                  <a:cubicBezTo>
                    <a:pt x="2094" y="984"/>
                    <a:pt x="2098" y="985"/>
                    <a:pt x="2103" y="985"/>
                  </a:cubicBezTo>
                  <a:cubicBezTo>
                    <a:pt x="2111" y="985"/>
                    <a:pt x="2116" y="984"/>
                    <a:pt x="2120" y="981"/>
                  </a:cubicBezTo>
                  <a:cubicBezTo>
                    <a:pt x="2124" y="979"/>
                    <a:pt x="2126" y="977"/>
                    <a:pt x="2126" y="973"/>
                  </a:cubicBezTo>
                  <a:cubicBezTo>
                    <a:pt x="2126" y="970"/>
                    <a:pt x="2124" y="968"/>
                    <a:pt x="2121" y="966"/>
                  </a:cubicBezTo>
                  <a:cubicBezTo>
                    <a:pt x="2118" y="964"/>
                    <a:pt x="2112" y="963"/>
                    <a:pt x="2105" y="962"/>
                  </a:cubicBezTo>
                  <a:cubicBezTo>
                    <a:pt x="2095" y="961"/>
                    <a:pt x="2095" y="961"/>
                    <a:pt x="2095" y="961"/>
                  </a:cubicBezTo>
                  <a:cubicBezTo>
                    <a:pt x="2067" y="957"/>
                    <a:pt x="2053" y="944"/>
                    <a:pt x="2053" y="924"/>
                  </a:cubicBezTo>
                  <a:cubicBezTo>
                    <a:pt x="2053" y="917"/>
                    <a:pt x="2055" y="912"/>
                    <a:pt x="2057" y="907"/>
                  </a:cubicBezTo>
                  <a:cubicBezTo>
                    <a:pt x="2059" y="902"/>
                    <a:pt x="2063" y="898"/>
                    <a:pt x="2067" y="894"/>
                  </a:cubicBezTo>
                  <a:cubicBezTo>
                    <a:pt x="2071" y="891"/>
                    <a:pt x="2077" y="888"/>
                    <a:pt x="2083" y="887"/>
                  </a:cubicBezTo>
                  <a:cubicBezTo>
                    <a:pt x="2089" y="885"/>
                    <a:pt x="2097" y="884"/>
                    <a:pt x="2105" y="884"/>
                  </a:cubicBezTo>
                  <a:cubicBezTo>
                    <a:pt x="2110" y="884"/>
                    <a:pt x="2114" y="884"/>
                    <a:pt x="2119" y="885"/>
                  </a:cubicBezTo>
                  <a:cubicBezTo>
                    <a:pt x="2123" y="885"/>
                    <a:pt x="2127" y="886"/>
                    <a:pt x="2131" y="887"/>
                  </a:cubicBezTo>
                  <a:cubicBezTo>
                    <a:pt x="2135" y="888"/>
                    <a:pt x="2140" y="889"/>
                    <a:pt x="2144" y="890"/>
                  </a:cubicBezTo>
                  <a:cubicBezTo>
                    <a:pt x="2147" y="892"/>
                    <a:pt x="2151" y="893"/>
                    <a:pt x="2156" y="895"/>
                  </a:cubicBezTo>
                  <a:lnTo>
                    <a:pt x="2144" y="921"/>
                  </a:lnTo>
                  <a:close/>
                  <a:moveTo>
                    <a:pt x="2201" y="826"/>
                  </a:moveTo>
                  <a:cubicBezTo>
                    <a:pt x="2204" y="826"/>
                    <a:pt x="2206" y="827"/>
                    <a:pt x="2209" y="828"/>
                  </a:cubicBezTo>
                  <a:cubicBezTo>
                    <a:pt x="2211" y="829"/>
                    <a:pt x="2214" y="830"/>
                    <a:pt x="2216" y="832"/>
                  </a:cubicBezTo>
                  <a:cubicBezTo>
                    <a:pt x="2217" y="834"/>
                    <a:pt x="2219" y="836"/>
                    <a:pt x="2220" y="839"/>
                  </a:cubicBezTo>
                  <a:cubicBezTo>
                    <a:pt x="2221" y="842"/>
                    <a:pt x="2222" y="844"/>
                    <a:pt x="2222" y="847"/>
                  </a:cubicBezTo>
                  <a:cubicBezTo>
                    <a:pt x="2222" y="850"/>
                    <a:pt x="2221" y="853"/>
                    <a:pt x="2220" y="855"/>
                  </a:cubicBezTo>
                  <a:cubicBezTo>
                    <a:pt x="2219" y="858"/>
                    <a:pt x="2217" y="860"/>
                    <a:pt x="2216" y="862"/>
                  </a:cubicBezTo>
                  <a:cubicBezTo>
                    <a:pt x="2214" y="864"/>
                    <a:pt x="2211" y="865"/>
                    <a:pt x="2209" y="866"/>
                  </a:cubicBezTo>
                  <a:cubicBezTo>
                    <a:pt x="2206" y="868"/>
                    <a:pt x="2204" y="868"/>
                    <a:pt x="2201" y="868"/>
                  </a:cubicBezTo>
                  <a:cubicBezTo>
                    <a:pt x="2198" y="868"/>
                    <a:pt x="2195" y="868"/>
                    <a:pt x="2192" y="866"/>
                  </a:cubicBezTo>
                  <a:cubicBezTo>
                    <a:pt x="2190" y="865"/>
                    <a:pt x="2188" y="864"/>
                    <a:pt x="2186" y="862"/>
                  </a:cubicBezTo>
                  <a:cubicBezTo>
                    <a:pt x="2184" y="860"/>
                    <a:pt x="2182" y="858"/>
                    <a:pt x="2181" y="855"/>
                  </a:cubicBezTo>
                  <a:cubicBezTo>
                    <a:pt x="2180" y="853"/>
                    <a:pt x="2180" y="850"/>
                    <a:pt x="2180" y="847"/>
                  </a:cubicBezTo>
                  <a:cubicBezTo>
                    <a:pt x="2180" y="844"/>
                    <a:pt x="2180" y="842"/>
                    <a:pt x="2181" y="839"/>
                  </a:cubicBezTo>
                  <a:cubicBezTo>
                    <a:pt x="2182" y="836"/>
                    <a:pt x="2184" y="834"/>
                    <a:pt x="2186" y="832"/>
                  </a:cubicBezTo>
                  <a:cubicBezTo>
                    <a:pt x="2188" y="830"/>
                    <a:pt x="2190" y="829"/>
                    <a:pt x="2192" y="828"/>
                  </a:cubicBezTo>
                  <a:cubicBezTo>
                    <a:pt x="2195" y="827"/>
                    <a:pt x="2198" y="826"/>
                    <a:pt x="2201" y="826"/>
                  </a:cubicBezTo>
                  <a:close/>
                  <a:moveTo>
                    <a:pt x="2217" y="1009"/>
                  </a:moveTo>
                  <a:cubicBezTo>
                    <a:pt x="2184" y="1009"/>
                    <a:pt x="2184" y="1009"/>
                    <a:pt x="2184" y="1009"/>
                  </a:cubicBezTo>
                  <a:cubicBezTo>
                    <a:pt x="2184" y="887"/>
                    <a:pt x="2184" y="887"/>
                    <a:pt x="2184" y="887"/>
                  </a:cubicBezTo>
                  <a:cubicBezTo>
                    <a:pt x="2217" y="887"/>
                    <a:pt x="2217" y="887"/>
                    <a:pt x="2217" y="887"/>
                  </a:cubicBezTo>
                  <a:lnTo>
                    <a:pt x="2217" y="1009"/>
                  </a:lnTo>
                  <a:close/>
                  <a:moveTo>
                    <a:pt x="2300" y="884"/>
                  </a:moveTo>
                  <a:cubicBezTo>
                    <a:pt x="2309" y="884"/>
                    <a:pt x="2316" y="885"/>
                    <a:pt x="2322" y="888"/>
                  </a:cubicBezTo>
                  <a:cubicBezTo>
                    <a:pt x="2328" y="891"/>
                    <a:pt x="2334" y="895"/>
                    <a:pt x="2338" y="901"/>
                  </a:cubicBezTo>
                  <a:cubicBezTo>
                    <a:pt x="2338" y="887"/>
                    <a:pt x="2338" y="887"/>
                    <a:pt x="2338" y="887"/>
                  </a:cubicBezTo>
                  <a:cubicBezTo>
                    <a:pt x="2370" y="887"/>
                    <a:pt x="2370" y="887"/>
                    <a:pt x="2370" y="887"/>
                  </a:cubicBezTo>
                  <a:cubicBezTo>
                    <a:pt x="2370" y="999"/>
                    <a:pt x="2370" y="999"/>
                    <a:pt x="2370" y="999"/>
                  </a:cubicBezTo>
                  <a:cubicBezTo>
                    <a:pt x="2370" y="1008"/>
                    <a:pt x="2368" y="1017"/>
                    <a:pt x="2365" y="1025"/>
                  </a:cubicBezTo>
                  <a:cubicBezTo>
                    <a:pt x="2362" y="1033"/>
                    <a:pt x="2358" y="1039"/>
                    <a:pt x="2352" y="1045"/>
                  </a:cubicBezTo>
                  <a:cubicBezTo>
                    <a:pt x="2346" y="1050"/>
                    <a:pt x="2339" y="1054"/>
                    <a:pt x="2331" y="1057"/>
                  </a:cubicBezTo>
                  <a:cubicBezTo>
                    <a:pt x="2323" y="1060"/>
                    <a:pt x="2314" y="1061"/>
                    <a:pt x="2304" y="1061"/>
                  </a:cubicBezTo>
                  <a:cubicBezTo>
                    <a:pt x="2299" y="1061"/>
                    <a:pt x="2295" y="1061"/>
                    <a:pt x="2290" y="1060"/>
                  </a:cubicBezTo>
                  <a:cubicBezTo>
                    <a:pt x="2285" y="1060"/>
                    <a:pt x="2280" y="1059"/>
                    <a:pt x="2276" y="1057"/>
                  </a:cubicBezTo>
                  <a:cubicBezTo>
                    <a:pt x="2271" y="1056"/>
                    <a:pt x="2267" y="1055"/>
                    <a:pt x="2262" y="1053"/>
                  </a:cubicBezTo>
                  <a:cubicBezTo>
                    <a:pt x="2258" y="1051"/>
                    <a:pt x="2254" y="1049"/>
                    <a:pt x="2251" y="1047"/>
                  </a:cubicBezTo>
                  <a:cubicBezTo>
                    <a:pt x="2263" y="1020"/>
                    <a:pt x="2263" y="1020"/>
                    <a:pt x="2263" y="1020"/>
                  </a:cubicBezTo>
                  <a:cubicBezTo>
                    <a:pt x="2269" y="1024"/>
                    <a:pt x="2275" y="1027"/>
                    <a:pt x="2282" y="1029"/>
                  </a:cubicBezTo>
                  <a:cubicBezTo>
                    <a:pt x="2288" y="1031"/>
                    <a:pt x="2295" y="1032"/>
                    <a:pt x="2303" y="1032"/>
                  </a:cubicBezTo>
                  <a:cubicBezTo>
                    <a:pt x="2308" y="1032"/>
                    <a:pt x="2313" y="1032"/>
                    <a:pt x="2317" y="1030"/>
                  </a:cubicBezTo>
                  <a:cubicBezTo>
                    <a:pt x="2321" y="1029"/>
                    <a:pt x="2325" y="1027"/>
                    <a:pt x="2328" y="1024"/>
                  </a:cubicBezTo>
                  <a:cubicBezTo>
                    <a:pt x="2331" y="1021"/>
                    <a:pt x="2333" y="1018"/>
                    <a:pt x="2335" y="1014"/>
                  </a:cubicBezTo>
                  <a:cubicBezTo>
                    <a:pt x="2337" y="1010"/>
                    <a:pt x="2337" y="1005"/>
                    <a:pt x="2337" y="1000"/>
                  </a:cubicBezTo>
                  <a:cubicBezTo>
                    <a:pt x="2337" y="991"/>
                    <a:pt x="2337" y="991"/>
                    <a:pt x="2337" y="991"/>
                  </a:cubicBezTo>
                  <a:cubicBezTo>
                    <a:pt x="2333" y="997"/>
                    <a:pt x="2328" y="1001"/>
                    <a:pt x="2322" y="1003"/>
                  </a:cubicBezTo>
                  <a:cubicBezTo>
                    <a:pt x="2316" y="1006"/>
                    <a:pt x="2309" y="1008"/>
                    <a:pt x="2300" y="1008"/>
                  </a:cubicBezTo>
                  <a:cubicBezTo>
                    <a:pt x="2293" y="1008"/>
                    <a:pt x="2286" y="1006"/>
                    <a:pt x="2279" y="1003"/>
                  </a:cubicBezTo>
                  <a:cubicBezTo>
                    <a:pt x="2272" y="1000"/>
                    <a:pt x="2266" y="996"/>
                    <a:pt x="2261" y="991"/>
                  </a:cubicBezTo>
                  <a:cubicBezTo>
                    <a:pt x="2256" y="985"/>
                    <a:pt x="2252" y="979"/>
                    <a:pt x="2249" y="971"/>
                  </a:cubicBezTo>
                  <a:cubicBezTo>
                    <a:pt x="2246" y="964"/>
                    <a:pt x="2244" y="955"/>
                    <a:pt x="2244" y="946"/>
                  </a:cubicBezTo>
                  <a:cubicBezTo>
                    <a:pt x="2244" y="936"/>
                    <a:pt x="2246" y="928"/>
                    <a:pt x="2249" y="920"/>
                  </a:cubicBezTo>
                  <a:cubicBezTo>
                    <a:pt x="2252" y="913"/>
                    <a:pt x="2256" y="906"/>
                    <a:pt x="2261" y="901"/>
                  </a:cubicBezTo>
                  <a:cubicBezTo>
                    <a:pt x="2266" y="895"/>
                    <a:pt x="2272" y="891"/>
                    <a:pt x="2279" y="888"/>
                  </a:cubicBezTo>
                  <a:cubicBezTo>
                    <a:pt x="2286" y="885"/>
                    <a:pt x="2293" y="884"/>
                    <a:pt x="2300" y="884"/>
                  </a:cubicBezTo>
                  <a:close/>
                  <a:moveTo>
                    <a:pt x="2437" y="900"/>
                  </a:moveTo>
                  <a:cubicBezTo>
                    <a:pt x="2441" y="894"/>
                    <a:pt x="2447" y="890"/>
                    <a:pt x="2453" y="887"/>
                  </a:cubicBezTo>
                  <a:cubicBezTo>
                    <a:pt x="2459" y="885"/>
                    <a:pt x="2465" y="884"/>
                    <a:pt x="2472" y="884"/>
                  </a:cubicBezTo>
                  <a:cubicBezTo>
                    <a:pt x="2479" y="884"/>
                    <a:pt x="2485" y="885"/>
                    <a:pt x="2491" y="887"/>
                  </a:cubicBezTo>
                  <a:cubicBezTo>
                    <a:pt x="2497" y="889"/>
                    <a:pt x="2502" y="893"/>
                    <a:pt x="2506" y="897"/>
                  </a:cubicBezTo>
                  <a:cubicBezTo>
                    <a:pt x="2510" y="901"/>
                    <a:pt x="2513" y="906"/>
                    <a:pt x="2516" y="912"/>
                  </a:cubicBezTo>
                  <a:cubicBezTo>
                    <a:pt x="2518" y="918"/>
                    <a:pt x="2519" y="924"/>
                    <a:pt x="2519" y="931"/>
                  </a:cubicBezTo>
                  <a:cubicBezTo>
                    <a:pt x="2519" y="1009"/>
                    <a:pt x="2519" y="1009"/>
                    <a:pt x="2519" y="1009"/>
                  </a:cubicBezTo>
                  <a:cubicBezTo>
                    <a:pt x="2486" y="1009"/>
                    <a:pt x="2486" y="1009"/>
                    <a:pt x="2486" y="1009"/>
                  </a:cubicBezTo>
                  <a:cubicBezTo>
                    <a:pt x="2486" y="942"/>
                    <a:pt x="2486" y="942"/>
                    <a:pt x="2486" y="942"/>
                  </a:cubicBezTo>
                  <a:cubicBezTo>
                    <a:pt x="2486" y="933"/>
                    <a:pt x="2484" y="926"/>
                    <a:pt x="2480" y="921"/>
                  </a:cubicBezTo>
                  <a:cubicBezTo>
                    <a:pt x="2476" y="917"/>
                    <a:pt x="2470" y="914"/>
                    <a:pt x="2463" y="914"/>
                  </a:cubicBezTo>
                  <a:cubicBezTo>
                    <a:pt x="2459" y="914"/>
                    <a:pt x="2456" y="915"/>
                    <a:pt x="2453" y="916"/>
                  </a:cubicBezTo>
                  <a:cubicBezTo>
                    <a:pt x="2450" y="917"/>
                    <a:pt x="2447" y="919"/>
                    <a:pt x="2445" y="921"/>
                  </a:cubicBezTo>
                  <a:cubicBezTo>
                    <a:pt x="2442" y="924"/>
                    <a:pt x="2440" y="926"/>
                    <a:pt x="2439" y="930"/>
                  </a:cubicBezTo>
                  <a:cubicBezTo>
                    <a:pt x="2438" y="933"/>
                    <a:pt x="2437" y="937"/>
                    <a:pt x="2437" y="942"/>
                  </a:cubicBezTo>
                  <a:cubicBezTo>
                    <a:pt x="2437" y="1009"/>
                    <a:pt x="2437" y="1009"/>
                    <a:pt x="2437" y="1009"/>
                  </a:cubicBezTo>
                  <a:cubicBezTo>
                    <a:pt x="2404" y="1009"/>
                    <a:pt x="2404" y="1009"/>
                    <a:pt x="2404" y="1009"/>
                  </a:cubicBezTo>
                  <a:cubicBezTo>
                    <a:pt x="2404" y="828"/>
                    <a:pt x="2404" y="828"/>
                    <a:pt x="2404" y="828"/>
                  </a:cubicBezTo>
                  <a:cubicBezTo>
                    <a:pt x="2437" y="828"/>
                    <a:pt x="2437" y="828"/>
                    <a:pt x="2437" y="828"/>
                  </a:cubicBezTo>
                  <a:lnTo>
                    <a:pt x="2437" y="900"/>
                  </a:lnTo>
                  <a:close/>
                  <a:moveTo>
                    <a:pt x="2640" y="916"/>
                  </a:moveTo>
                  <a:cubicBezTo>
                    <a:pt x="2596" y="916"/>
                    <a:pt x="2596" y="916"/>
                    <a:pt x="2596" y="916"/>
                  </a:cubicBezTo>
                  <a:cubicBezTo>
                    <a:pt x="2596" y="961"/>
                    <a:pt x="2596" y="961"/>
                    <a:pt x="2596" y="961"/>
                  </a:cubicBezTo>
                  <a:cubicBezTo>
                    <a:pt x="2596" y="964"/>
                    <a:pt x="2596" y="968"/>
                    <a:pt x="2597" y="970"/>
                  </a:cubicBezTo>
                  <a:cubicBezTo>
                    <a:pt x="2598" y="973"/>
                    <a:pt x="2599" y="975"/>
                    <a:pt x="2601" y="977"/>
                  </a:cubicBezTo>
                  <a:cubicBezTo>
                    <a:pt x="2603" y="978"/>
                    <a:pt x="2604" y="979"/>
                    <a:pt x="2607" y="980"/>
                  </a:cubicBezTo>
                  <a:cubicBezTo>
                    <a:pt x="2609" y="981"/>
                    <a:pt x="2611" y="981"/>
                    <a:pt x="2614" y="981"/>
                  </a:cubicBezTo>
                  <a:cubicBezTo>
                    <a:pt x="2618" y="981"/>
                    <a:pt x="2622" y="980"/>
                    <a:pt x="2626" y="979"/>
                  </a:cubicBezTo>
                  <a:cubicBezTo>
                    <a:pt x="2630" y="977"/>
                    <a:pt x="2633" y="975"/>
                    <a:pt x="2637" y="973"/>
                  </a:cubicBezTo>
                  <a:cubicBezTo>
                    <a:pt x="2649" y="999"/>
                    <a:pt x="2649" y="999"/>
                    <a:pt x="2649" y="999"/>
                  </a:cubicBezTo>
                  <a:cubicBezTo>
                    <a:pt x="2643" y="1003"/>
                    <a:pt x="2637" y="1006"/>
                    <a:pt x="2631" y="1008"/>
                  </a:cubicBezTo>
                  <a:cubicBezTo>
                    <a:pt x="2624" y="1011"/>
                    <a:pt x="2617" y="1012"/>
                    <a:pt x="2608" y="1012"/>
                  </a:cubicBezTo>
                  <a:cubicBezTo>
                    <a:pt x="2593" y="1012"/>
                    <a:pt x="2582" y="1008"/>
                    <a:pt x="2574" y="999"/>
                  </a:cubicBezTo>
                  <a:cubicBezTo>
                    <a:pt x="2567" y="991"/>
                    <a:pt x="2563" y="979"/>
                    <a:pt x="2563" y="963"/>
                  </a:cubicBezTo>
                  <a:cubicBezTo>
                    <a:pt x="2563" y="916"/>
                    <a:pt x="2563" y="916"/>
                    <a:pt x="2563" y="916"/>
                  </a:cubicBezTo>
                  <a:cubicBezTo>
                    <a:pt x="2539" y="916"/>
                    <a:pt x="2539" y="916"/>
                    <a:pt x="2539" y="916"/>
                  </a:cubicBezTo>
                  <a:cubicBezTo>
                    <a:pt x="2539" y="887"/>
                    <a:pt x="2539" y="887"/>
                    <a:pt x="2539" y="887"/>
                  </a:cubicBezTo>
                  <a:cubicBezTo>
                    <a:pt x="2563" y="887"/>
                    <a:pt x="2563" y="887"/>
                    <a:pt x="2563" y="887"/>
                  </a:cubicBezTo>
                  <a:cubicBezTo>
                    <a:pt x="2563" y="851"/>
                    <a:pt x="2563" y="851"/>
                    <a:pt x="2563" y="851"/>
                  </a:cubicBezTo>
                  <a:cubicBezTo>
                    <a:pt x="2596" y="851"/>
                    <a:pt x="2596" y="851"/>
                    <a:pt x="2596" y="851"/>
                  </a:cubicBezTo>
                  <a:cubicBezTo>
                    <a:pt x="2596" y="887"/>
                    <a:pt x="2596" y="887"/>
                    <a:pt x="2596" y="887"/>
                  </a:cubicBezTo>
                  <a:cubicBezTo>
                    <a:pt x="2640" y="887"/>
                    <a:pt x="2640" y="887"/>
                    <a:pt x="2640" y="887"/>
                  </a:cubicBezTo>
                  <a:lnTo>
                    <a:pt x="2640" y="916"/>
                  </a:lnTo>
                  <a:close/>
                  <a:moveTo>
                    <a:pt x="2459" y="350"/>
                  </a:moveTo>
                  <a:cubicBezTo>
                    <a:pt x="2485" y="376"/>
                    <a:pt x="2498" y="408"/>
                    <a:pt x="2498" y="445"/>
                  </a:cubicBezTo>
                  <a:cubicBezTo>
                    <a:pt x="2498" y="482"/>
                    <a:pt x="2485" y="514"/>
                    <a:pt x="2459" y="540"/>
                  </a:cubicBezTo>
                  <a:cubicBezTo>
                    <a:pt x="2432" y="566"/>
                    <a:pt x="2401" y="579"/>
                    <a:pt x="2364" y="579"/>
                  </a:cubicBezTo>
                  <a:cubicBezTo>
                    <a:pt x="2326" y="579"/>
                    <a:pt x="2295" y="566"/>
                    <a:pt x="2269" y="540"/>
                  </a:cubicBezTo>
                  <a:cubicBezTo>
                    <a:pt x="2242" y="514"/>
                    <a:pt x="2229" y="482"/>
                    <a:pt x="2229" y="445"/>
                  </a:cubicBezTo>
                  <a:cubicBezTo>
                    <a:pt x="2229" y="408"/>
                    <a:pt x="2242" y="376"/>
                    <a:pt x="2269" y="350"/>
                  </a:cubicBezTo>
                  <a:cubicBezTo>
                    <a:pt x="2295" y="324"/>
                    <a:pt x="2326" y="311"/>
                    <a:pt x="2364" y="311"/>
                  </a:cubicBezTo>
                  <a:cubicBezTo>
                    <a:pt x="2401" y="311"/>
                    <a:pt x="2432" y="324"/>
                    <a:pt x="2459" y="350"/>
                  </a:cubicBezTo>
                  <a:close/>
                  <a:moveTo>
                    <a:pt x="3097" y="350"/>
                  </a:moveTo>
                  <a:cubicBezTo>
                    <a:pt x="3123" y="376"/>
                    <a:pt x="3136" y="408"/>
                    <a:pt x="3136" y="445"/>
                  </a:cubicBezTo>
                  <a:cubicBezTo>
                    <a:pt x="3136" y="482"/>
                    <a:pt x="3123" y="514"/>
                    <a:pt x="3097" y="540"/>
                  </a:cubicBezTo>
                  <a:cubicBezTo>
                    <a:pt x="3070" y="566"/>
                    <a:pt x="3039" y="579"/>
                    <a:pt x="3002" y="579"/>
                  </a:cubicBezTo>
                  <a:cubicBezTo>
                    <a:pt x="2964" y="579"/>
                    <a:pt x="2933" y="566"/>
                    <a:pt x="2907" y="540"/>
                  </a:cubicBezTo>
                  <a:cubicBezTo>
                    <a:pt x="2880" y="514"/>
                    <a:pt x="2867" y="482"/>
                    <a:pt x="2867" y="445"/>
                  </a:cubicBezTo>
                  <a:cubicBezTo>
                    <a:pt x="2867" y="408"/>
                    <a:pt x="2880" y="376"/>
                    <a:pt x="2907" y="350"/>
                  </a:cubicBezTo>
                  <a:cubicBezTo>
                    <a:pt x="2933" y="324"/>
                    <a:pt x="2964" y="311"/>
                    <a:pt x="3002" y="311"/>
                  </a:cubicBezTo>
                  <a:cubicBezTo>
                    <a:pt x="3039" y="311"/>
                    <a:pt x="3070" y="324"/>
                    <a:pt x="3097" y="350"/>
                  </a:cubicBezTo>
                  <a:close/>
                  <a:moveTo>
                    <a:pt x="674" y="233"/>
                  </a:moveTo>
                  <a:cubicBezTo>
                    <a:pt x="717" y="280"/>
                    <a:pt x="738" y="337"/>
                    <a:pt x="738" y="404"/>
                  </a:cubicBezTo>
                  <a:cubicBezTo>
                    <a:pt x="738" y="713"/>
                    <a:pt x="738" y="713"/>
                    <a:pt x="738" y="713"/>
                  </a:cubicBezTo>
                  <a:cubicBezTo>
                    <a:pt x="590" y="713"/>
                    <a:pt x="590" y="713"/>
                    <a:pt x="590" y="713"/>
                  </a:cubicBezTo>
                  <a:cubicBezTo>
                    <a:pt x="590" y="404"/>
                    <a:pt x="590" y="404"/>
                    <a:pt x="590" y="404"/>
                  </a:cubicBezTo>
                  <a:cubicBezTo>
                    <a:pt x="590" y="378"/>
                    <a:pt x="581" y="356"/>
                    <a:pt x="562" y="338"/>
                  </a:cubicBezTo>
                  <a:cubicBezTo>
                    <a:pt x="544" y="320"/>
                    <a:pt x="522" y="311"/>
                    <a:pt x="496" y="311"/>
                  </a:cubicBezTo>
                  <a:cubicBezTo>
                    <a:pt x="470" y="311"/>
                    <a:pt x="448" y="320"/>
                    <a:pt x="430" y="338"/>
                  </a:cubicBezTo>
                  <a:cubicBezTo>
                    <a:pt x="412" y="356"/>
                    <a:pt x="403" y="378"/>
                    <a:pt x="403" y="404"/>
                  </a:cubicBezTo>
                  <a:cubicBezTo>
                    <a:pt x="403" y="713"/>
                    <a:pt x="403" y="713"/>
                    <a:pt x="403" y="713"/>
                  </a:cubicBezTo>
                  <a:cubicBezTo>
                    <a:pt x="254" y="713"/>
                    <a:pt x="254" y="713"/>
                    <a:pt x="254" y="713"/>
                  </a:cubicBezTo>
                  <a:cubicBezTo>
                    <a:pt x="254" y="177"/>
                    <a:pt x="254" y="177"/>
                    <a:pt x="254" y="177"/>
                  </a:cubicBezTo>
                  <a:cubicBezTo>
                    <a:pt x="403" y="177"/>
                    <a:pt x="403" y="177"/>
                    <a:pt x="403" y="177"/>
                  </a:cubicBezTo>
                  <a:cubicBezTo>
                    <a:pt x="403" y="205"/>
                    <a:pt x="403" y="205"/>
                    <a:pt x="403" y="205"/>
                  </a:cubicBezTo>
                  <a:cubicBezTo>
                    <a:pt x="433" y="177"/>
                    <a:pt x="471" y="162"/>
                    <a:pt x="517" y="162"/>
                  </a:cubicBezTo>
                  <a:cubicBezTo>
                    <a:pt x="580" y="162"/>
                    <a:pt x="632" y="186"/>
                    <a:pt x="674" y="233"/>
                  </a:cubicBezTo>
                  <a:close/>
                  <a:moveTo>
                    <a:pt x="0" y="0"/>
                  </a:moveTo>
                  <a:cubicBezTo>
                    <a:pt x="148" y="0"/>
                    <a:pt x="148" y="0"/>
                    <a:pt x="148" y="0"/>
                  </a:cubicBezTo>
                  <a:cubicBezTo>
                    <a:pt x="148" y="713"/>
                    <a:pt x="148" y="713"/>
                    <a:pt x="148" y="713"/>
                  </a:cubicBezTo>
                  <a:cubicBezTo>
                    <a:pt x="0" y="713"/>
                    <a:pt x="0" y="713"/>
                    <a:pt x="0" y="713"/>
                  </a:cubicBezTo>
                  <a:lnTo>
                    <a:pt x="0" y="0"/>
                  </a:lnTo>
                  <a:close/>
                  <a:moveTo>
                    <a:pt x="1011" y="177"/>
                  </a:moveTo>
                  <a:cubicBezTo>
                    <a:pt x="1082" y="177"/>
                    <a:pt x="1082" y="177"/>
                    <a:pt x="1082" y="177"/>
                  </a:cubicBezTo>
                  <a:cubicBezTo>
                    <a:pt x="1082" y="325"/>
                    <a:pt x="1082" y="325"/>
                    <a:pt x="1082" y="325"/>
                  </a:cubicBezTo>
                  <a:cubicBezTo>
                    <a:pt x="1011" y="325"/>
                    <a:pt x="1011" y="325"/>
                    <a:pt x="1011" y="325"/>
                  </a:cubicBezTo>
                  <a:cubicBezTo>
                    <a:pt x="1011" y="713"/>
                    <a:pt x="1011" y="713"/>
                    <a:pt x="1011" y="713"/>
                  </a:cubicBezTo>
                  <a:cubicBezTo>
                    <a:pt x="863" y="713"/>
                    <a:pt x="863" y="713"/>
                    <a:pt x="863" y="713"/>
                  </a:cubicBezTo>
                  <a:cubicBezTo>
                    <a:pt x="863" y="325"/>
                    <a:pt x="863" y="325"/>
                    <a:pt x="863" y="325"/>
                  </a:cubicBezTo>
                  <a:cubicBezTo>
                    <a:pt x="792" y="325"/>
                    <a:pt x="792" y="325"/>
                    <a:pt x="792" y="325"/>
                  </a:cubicBezTo>
                  <a:cubicBezTo>
                    <a:pt x="792" y="177"/>
                    <a:pt x="792" y="177"/>
                    <a:pt x="792" y="177"/>
                  </a:cubicBezTo>
                  <a:cubicBezTo>
                    <a:pt x="863" y="177"/>
                    <a:pt x="863" y="177"/>
                    <a:pt x="863" y="177"/>
                  </a:cubicBezTo>
                  <a:cubicBezTo>
                    <a:pt x="863" y="0"/>
                    <a:pt x="863" y="0"/>
                    <a:pt x="863" y="0"/>
                  </a:cubicBezTo>
                  <a:cubicBezTo>
                    <a:pt x="1011" y="0"/>
                    <a:pt x="1011" y="0"/>
                    <a:pt x="1011" y="0"/>
                  </a:cubicBezTo>
                  <a:lnTo>
                    <a:pt x="1011" y="177"/>
                  </a:lnTo>
                  <a:close/>
                  <a:moveTo>
                    <a:pt x="1300" y="205"/>
                  </a:moveTo>
                  <a:cubicBezTo>
                    <a:pt x="1331" y="177"/>
                    <a:pt x="1370" y="162"/>
                    <a:pt x="1418" y="162"/>
                  </a:cubicBezTo>
                  <a:cubicBezTo>
                    <a:pt x="1418" y="311"/>
                    <a:pt x="1418" y="311"/>
                    <a:pt x="1418" y="311"/>
                  </a:cubicBezTo>
                  <a:cubicBezTo>
                    <a:pt x="1394" y="311"/>
                    <a:pt x="1394" y="311"/>
                    <a:pt x="1394" y="311"/>
                  </a:cubicBezTo>
                  <a:cubicBezTo>
                    <a:pt x="1368" y="311"/>
                    <a:pt x="1346" y="320"/>
                    <a:pt x="1328" y="338"/>
                  </a:cubicBezTo>
                  <a:cubicBezTo>
                    <a:pt x="1310" y="356"/>
                    <a:pt x="1300" y="378"/>
                    <a:pt x="1300" y="404"/>
                  </a:cubicBezTo>
                  <a:cubicBezTo>
                    <a:pt x="1300" y="713"/>
                    <a:pt x="1300" y="713"/>
                    <a:pt x="1300" y="713"/>
                  </a:cubicBezTo>
                  <a:cubicBezTo>
                    <a:pt x="1152" y="713"/>
                    <a:pt x="1152" y="713"/>
                    <a:pt x="1152" y="713"/>
                  </a:cubicBezTo>
                  <a:cubicBezTo>
                    <a:pt x="1152" y="177"/>
                    <a:pt x="1152" y="177"/>
                    <a:pt x="1152" y="177"/>
                  </a:cubicBezTo>
                  <a:cubicBezTo>
                    <a:pt x="1300" y="177"/>
                    <a:pt x="1300" y="177"/>
                    <a:pt x="1300" y="177"/>
                  </a:cubicBezTo>
                  <a:lnTo>
                    <a:pt x="1300" y="205"/>
                  </a:lnTo>
                  <a:close/>
                  <a:moveTo>
                    <a:pt x="378" y="914"/>
                  </a:moveTo>
                  <a:cubicBezTo>
                    <a:pt x="374" y="914"/>
                    <a:pt x="369" y="915"/>
                    <a:pt x="365" y="917"/>
                  </a:cubicBezTo>
                  <a:cubicBezTo>
                    <a:pt x="362" y="918"/>
                    <a:pt x="358" y="921"/>
                    <a:pt x="355" y="924"/>
                  </a:cubicBezTo>
                  <a:cubicBezTo>
                    <a:pt x="352" y="927"/>
                    <a:pt x="350" y="930"/>
                    <a:pt x="348" y="934"/>
                  </a:cubicBezTo>
                  <a:cubicBezTo>
                    <a:pt x="347" y="938"/>
                    <a:pt x="346" y="943"/>
                    <a:pt x="346" y="948"/>
                  </a:cubicBezTo>
                  <a:cubicBezTo>
                    <a:pt x="346" y="953"/>
                    <a:pt x="347" y="957"/>
                    <a:pt x="348" y="961"/>
                  </a:cubicBezTo>
                  <a:cubicBezTo>
                    <a:pt x="350" y="965"/>
                    <a:pt x="352" y="969"/>
                    <a:pt x="355" y="972"/>
                  </a:cubicBezTo>
                  <a:cubicBezTo>
                    <a:pt x="358" y="975"/>
                    <a:pt x="362" y="977"/>
                    <a:pt x="365" y="979"/>
                  </a:cubicBezTo>
                  <a:cubicBezTo>
                    <a:pt x="369" y="980"/>
                    <a:pt x="374" y="981"/>
                    <a:pt x="378" y="981"/>
                  </a:cubicBezTo>
                  <a:cubicBezTo>
                    <a:pt x="383" y="981"/>
                    <a:pt x="387" y="980"/>
                    <a:pt x="391" y="979"/>
                  </a:cubicBezTo>
                  <a:cubicBezTo>
                    <a:pt x="395" y="977"/>
                    <a:pt x="399" y="975"/>
                    <a:pt x="401" y="972"/>
                  </a:cubicBezTo>
                  <a:cubicBezTo>
                    <a:pt x="404" y="969"/>
                    <a:pt x="407" y="965"/>
                    <a:pt x="408" y="961"/>
                  </a:cubicBezTo>
                  <a:cubicBezTo>
                    <a:pt x="410" y="957"/>
                    <a:pt x="411" y="953"/>
                    <a:pt x="411" y="948"/>
                  </a:cubicBezTo>
                  <a:cubicBezTo>
                    <a:pt x="411" y="943"/>
                    <a:pt x="410" y="938"/>
                    <a:pt x="408" y="934"/>
                  </a:cubicBezTo>
                  <a:cubicBezTo>
                    <a:pt x="407" y="930"/>
                    <a:pt x="404" y="927"/>
                    <a:pt x="401" y="924"/>
                  </a:cubicBezTo>
                  <a:cubicBezTo>
                    <a:pt x="399" y="921"/>
                    <a:pt x="395" y="918"/>
                    <a:pt x="391" y="917"/>
                  </a:cubicBezTo>
                  <a:cubicBezTo>
                    <a:pt x="387" y="915"/>
                    <a:pt x="383" y="914"/>
                    <a:pt x="378" y="914"/>
                  </a:cubicBezTo>
                  <a:close/>
                  <a:moveTo>
                    <a:pt x="864" y="914"/>
                  </a:moveTo>
                  <a:cubicBezTo>
                    <a:pt x="859" y="914"/>
                    <a:pt x="855" y="915"/>
                    <a:pt x="851" y="917"/>
                  </a:cubicBezTo>
                  <a:cubicBezTo>
                    <a:pt x="847" y="919"/>
                    <a:pt x="844" y="921"/>
                    <a:pt x="841" y="924"/>
                  </a:cubicBezTo>
                  <a:cubicBezTo>
                    <a:pt x="838" y="927"/>
                    <a:pt x="836" y="931"/>
                    <a:pt x="835" y="935"/>
                  </a:cubicBezTo>
                  <a:cubicBezTo>
                    <a:pt x="833" y="939"/>
                    <a:pt x="833" y="943"/>
                    <a:pt x="833" y="948"/>
                  </a:cubicBezTo>
                  <a:cubicBezTo>
                    <a:pt x="833" y="952"/>
                    <a:pt x="833" y="957"/>
                    <a:pt x="835" y="961"/>
                  </a:cubicBezTo>
                  <a:cubicBezTo>
                    <a:pt x="836" y="965"/>
                    <a:pt x="838" y="968"/>
                    <a:pt x="841" y="971"/>
                  </a:cubicBezTo>
                  <a:cubicBezTo>
                    <a:pt x="844" y="974"/>
                    <a:pt x="847" y="977"/>
                    <a:pt x="851" y="979"/>
                  </a:cubicBezTo>
                  <a:cubicBezTo>
                    <a:pt x="855" y="980"/>
                    <a:pt x="859" y="981"/>
                    <a:pt x="864" y="981"/>
                  </a:cubicBezTo>
                  <a:cubicBezTo>
                    <a:pt x="869" y="981"/>
                    <a:pt x="873" y="980"/>
                    <a:pt x="877" y="979"/>
                  </a:cubicBezTo>
                  <a:cubicBezTo>
                    <a:pt x="881" y="977"/>
                    <a:pt x="884" y="975"/>
                    <a:pt x="887" y="972"/>
                  </a:cubicBezTo>
                  <a:cubicBezTo>
                    <a:pt x="890" y="969"/>
                    <a:pt x="892" y="965"/>
                    <a:pt x="893" y="961"/>
                  </a:cubicBezTo>
                  <a:cubicBezTo>
                    <a:pt x="895" y="957"/>
                    <a:pt x="895" y="953"/>
                    <a:pt x="895" y="948"/>
                  </a:cubicBezTo>
                  <a:cubicBezTo>
                    <a:pt x="895" y="943"/>
                    <a:pt x="895" y="939"/>
                    <a:pt x="893" y="934"/>
                  </a:cubicBezTo>
                  <a:cubicBezTo>
                    <a:pt x="892" y="930"/>
                    <a:pt x="890" y="927"/>
                    <a:pt x="887" y="924"/>
                  </a:cubicBezTo>
                  <a:cubicBezTo>
                    <a:pt x="884" y="921"/>
                    <a:pt x="881" y="918"/>
                    <a:pt x="877" y="917"/>
                  </a:cubicBezTo>
                  <a:cubicBezTo>
                    <a:pt x="873" y="915"/>
                    <a:pt x="869" y="914"/>
                    <a:pt x="864" y="914"/>
                  </a:cubicBezTo>
                  <a:close/>
                  <a:moveTo>
                    <a:pt x="1203" y="914"/>
                  </a:moveTo>
                  <a:cubicBezTo>
                    <a:pt x="1199" y="914"/>
                    <a:pt x="1194" y="915"/>
                    <a:pt x="1190" y="917"/>
                  </a:cubicBezTo>
                  <a:cubicBezTo>
                    <a:pt x="1187" y="918"/>
                    <a:pt x="1183" y="921"/>
                    <a:pt x="1180" y="924"/>
                  </a:cubicBezTo>
                  <a:cubicBezTo>
                    <a:pt x="1177" y="927"/>
                    <a:pt x="1175" y="930"/>
                    <a:pt x="1173" y="934"/>
                  </a:cubicBezTo>
                  <a:cubicBezTo>
                    <a:pt x="1172" y="938"/>
                    <a:pt x="1171" y="943"/>
                    <a:pt x="1171" y="948"/>
                  </a:cubicBezTo>
                  <a:cubicBezTo>
                    <a:pt x="1171" y="953"/>
                    <a:pt x="1172" y="957"/>
                    <a:pt x="1173" y="961"/>
                  </a:cubicBezTo>
                  <a:cubicBezTo>
                    <a:pt x="1175" y="965"/>
                    <a:pt x="1177" y="969"/>
                    <a:pt x="1180" y="972"/>
                  </a:cubicBezTo>
                  <a:cubicBezTo>
                    <a:pt x="1183" y="975"/>
                    <a:pt x="1187" y="977"/>
                    <a:pt x="1190" y="979"/>
                  </a:cubicBezTo>
                  <a:cubicBezTo>
                    <a:pt x="1194" y="980"/>
                    <a:pt x="1199" y="981"/>
                    <a:pt x="1203" y="981"/>
                  </a:cubicBezTo>
                  <a:cubicBezTo>
                    <a:pt x="1208" y="981"/>
                    <a:pt x="1212" y="980"/>
                    <a:pt x="1216" y="979"/>
                  </a:cubicBezTo>
                  <a:cubicBezTo>
                    <a:pt x="1220" y="977"/>
                    <a:pt x="1224" y="975"/>
                    <a:pt x="1226" y="972"/>
                  </a:cubicBezTo>
                  <a:cubicBezTo>
                    <a:pt x="1229" y="969"/>
                    <a:pt x="1232" y="965"/>
                    <a:pt x="1233" y="961"/>
                  </a:cubicBezTo>
                  <a:cubicBezTo>
                    <a:pt x="1235" y="957"/>
                    <a:pt x="1236" y="953"/>
                    <a:pt x="1236" y="948"/>
                  </a:cubicBezTo>
                  <a:cubicBezTo>
                    <a:pt x="1236" y="943"/>
                    <a:pt x="1235" y="938"/>
                    <a:pt x="1233" y="934"/>
                  </a:cubicBezTo>
                  <a:cubicBezTo>
                    <a:pt x="1232" y="930"/>
                    <a:pt x="1229" y="927"/>
                    <a:pt x="1226" y="924"/>
                  </a:cubicBezTo>
                  <a:cubicBezTo>
                    <a:pt x="1224" y="921"/>
                    <a:pt x="1220" y="918"/>
                    <a:pt x="1216" y="917"/>
                  </a:cubicBezTo>
                  <a:cubicBezTo>
                    <a:pt x="1212" y="915"/>
                    <a:pt x="1208" y="914"/>
                    <a:pt x="1203" y="914"/>
                  </a:cubicBezTo>
                  <a:close/>
                  <a:moveTo>
                    <a:pt x="1679" y="914"/>
                  </a:moveTo>
                  <a:cubicBezTo>
                    <a:pt x="1675" y="914"/>
                    <a:pt x="1670" y="915"/>
                    <a:pt x="1666" y="917"/>
                  </a:cubicBezTo>
                  <a:cubicBezTo>
                    <a:pt x="1662" y="918"/>
                    <a:pt x="1659" y="921"/>
                    <a:pt x="1656" y="924"/>
                  </a:cubicBezTo>
                  <a:cubicBezTo>
                    <a:pt x="1653" y="927"/>
                    <a:pt x="1651" y="930"/>
                    <a:pt x="1649" y="934"/>
                  </a:cubicBezTo>
                  <a:cubicBezTo>
                    <a:pt x="1648" y="938"/>
                    <a:pt x="1647" y="943"/>
                    <a:pt x="1647" y="948"/>
                  </a:cubicBezTo>
                  <a:cubicBezTo>
                    <a:pt x="1647" y="953"/>
                    <a:pt x="1648" y="957"/>
                    <a:pt x="1649" y="961"/>
                  </a:cubicBezTo>
                  <a:cubicBezTo>
                    <a:pt x="1651" y="965"/>
                    <a:pt x="1653" y="969"/>
                    <a:pt x="1656" y="972"/>
                  </a:cubicBezTo>
                  <a:cubicBezTo>
                    <a:pt x="1659" y="975"/>
                    <a:pt x="1662" y="977"/>
                    <a:pt x="1666" y="979"/>
                  </a:cubicBezTo>
                  <a:cubicBezTo>
                    <a:pt x="1670" y="980"/>
                    <a:pt x="1675" y="981"/>
                    <a:pt x="1679" y="981"/>
                  </a:cubicBezTo>
                  <a:cubicBezTo>
                    <a:pt x="1684" y="981"/>
                    <a:pt x="1688" y="980"/>
                    <a:pt x="1692" y="979"/>
                  </a:cubicBezTo>
                  <a:cubicBezTo>
                    <a:pt x="1696" y="977"/>
                    <a:pt x="1699" y="975"/>
                    <a:pt x="1702" y="972"/>
                  </a:cubicBezTo>
                  <a:cubicBezTo>
                    <a:pt x="1705" y="969"/>
                    <a:pt x="1707" y="965"/>
                    <a:pt x="1709" y="961"/>
                  </a:cubicBezTo>
                  <a:cubicBezTo>
                    <a:pt x="1711" y="957"/>
                    <a:pt x="1712" y="953"/>
                    <a:pt x="1712" y="948"/>
                  </a:cubicBezTo>
                  <a:cubicBezTo>
                    <a:pt x="1712" y="943"/>
                    <a:pt x="1711" y="938"/>
                    <a:pt x="1709" y="934"/>
                  </a:cubicBezTo>
                  <a:cubicBezTo>
                    <a:pt x="1707" y="930"/>
                    <a:pt x="1705" y="927"/>
                    <a:pt x="1702" y="924"/>
                  </a:cubicBezTo>
                  <a:cubicBezTo>
                    <a:pt x="1699" y="921"/>
                    <a:pt x="1696" y="918"/>
                    <a:pt x="1692" y="917"/>
                  </a:cubicBezTo>
                  <a:cubicBezTo>
                    <a:pt x="1688" y="915"/>
                    <a:pt x="1684" y="914"/>
                    <a:pt x="1679" y="914"/>
                  </a:cubicBezTo>
                  <a:close/>
                  <a:moveTo>
                    <a:pt x="2308" y="914"/>
                  </a:moveTo>
                  <a:cubicBezTo>
                    <a:pt x="2304" y="914"/>
                    <a:pt x="2299" y="915"/>
                    <a:pt x="2296" y="916"/>
                  </a:cubicBezTo>
                  <a:cubicBezTo>
                    <a:pt x="2292" y="918"/>
                    <a:pt x="2289" y="920"/>
                    <a:pt x="2286" y="923"/>
                  </a:cubicBezTo>
                  <a:cubicBezTo>
                    <a:pt x="2283" y="926"/>
                    <a:pt x="2281" y="929"/>
                    <a:pt x="2280" y="933"/>
                  </a:cubicBezTo>
                  <a:cubicBezTo>
                    <a:pt x="2278" y="937"/>
                    <a:pt x="2278" y="941"/>
                    <a:pt x="2278" y="946"/>
                  </a:cubicBezTo>
                  <a:cubicBezTo>
                    <a:pt x="2278" y="950"/>
                    <a:pt x="2278" y="954"/>
                    <a:pt x="2280" y="958"/>
                  </a:cubicBezTo>
                  <a:cubicBezTo>
                    <a:pt x="2281" y="962"/>
                    <a:pt x="2283" y="965"/>
                    <a:pt x="2286" y="968"/>
                  </a:cubicBezTo>
                  <a:cubicBezTo>
                    <a:pt x="2289" y="971"/>
                    <a:pt x="2292" y="974"/>
                    <a:pt x="2296" y="975"/>
                  </a:cubicBezTo>
                  <a:cubicBezTo>
                    <a:pt x="2299" y="977"/>
                    <a:pt x="2304" y="978"/>
                    <a:pt x="2308" y="978"/>
                  </a:cubicBezTo>
                  <a:cubicBezTo>
                    <a:pt x="2313" y="978"/>
                    <a:pt x="2317" y="977"/>
                    <a:pt x="2321" y="975"/>
                  </a:cubicBezTo>
                  <a:cubicBezTo>
                    <a:pt x="2325" y="974"/>
                    <a:pt x="2328" y="971"/>
                    <a:pt x="2330" y="969"/>
                  </a:cubicBezTo>
                  <a:cubicBezTo>
                    <a:pt x="2333" y="966"/>
                    <a:pt x="2335" y="962"/>
                    <a:pt x="2337" y="958"/>
                  </a:cubicBezTo>
                  <a:cubicBezTo>
                    <a:pt x="2338" y="955"/>
                    <a:pt x="2339" y="950"/>
                    <a:pt x="2339" y="946"/>
                  </a:cubicBezTo>
                  <a:cubicBezTo>
                    <a:pt x="2339" y="941"/>
                    <a:pt x="2338" y="937"/>
                    <a:pt x="2337" y="933"/>
                  </a:cubicBezTo>
                  <a:cubicBezTo>
                    <a:pt x="2335" y="929"/>
                    <a:pt x="2333" y="926"/>
                    <a:pt x="2330" y="923"/>
                  </a:cubicBezTo>
                  <a:cubicBezTo>
                    <a:pt x="2328" y="920"/>
                    <a:pt x="2325" y="918"/>
                    <a:pt x="2321" y="916"/>
                  </a:cubicBezTo>
                  <a:cubicBezTo>
                    <a:pt x="2317" y="915"/>
                    <a:pt x="2313" y="914"/>
                    <a:pt x="2308" y="9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2740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Preferred Internal Master Title Slide - Enterprise Collaboration">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C5D1C7C1-73F8-3341-8783-DE90A3DCB1D9}"/>
              </a:ext>
            </a:extLst>
          </p:cNvPr>
          <p:cNvGrpSpPr/>
          <p:nvPr userDrawn="1"/>
        </p:nvGrpSpPr>
        <p:grpSpPr>
          <a:xfrm>
            <a:off x="4383215" y="250148"/>
            <a:ext cx="8151825" cy="6607852"/>
            <a:chOff x="4383215" y="250148"/>
            <a:chExt cx="8151825" cy="6607852"/>
          </a:xfrm>
        </p:grpSpPr>
        <p:sp>
          <p:nvSpPr>
            <p:cNvPr id="79" name="Freeform 78">
              <a:extLst>
                <a:ext uri="{FF2B5EF4-FFF2-40B4-BE49-F238E27FC236}">
                  <a16:creationId xmlns:a16="http://schemas.microsoft.com/office/drawing/2014/main" id="{61FEFAC1-D1FC-944B-A587-6FAADC1EB099}"/>
                </a:ext>
              </a:extLst>
            </p:cNvPr>
            <p:cNvSpPr/>
            <p:nvPr userDrawn="1"/>
          </p:nvSpPr>
          <p:spPr>
            <a:xfrm rot="1439272">
              <a:off x="10020496" y="2450339"/>
              <a:ext cx="2466412" cy="1114950"/>
            </a:xfrm>
            <a:custGeom>
              <a:avLst/>
              <a:gdLst>
                <a:gd name="connsiteX0" fmla="*/ 2032243 w 2466412"/>
                <a:gd name="connsiteY0" fmla="*/ 0 h 1114950"/>
                <a:gd name="connsiteX1" fmla="*/ 2466412 w 2466412"/>
                <a:gd name="connsiteY1" fmla="*/ 975716 h 1114950"/>
                <a:gd name="connsiteX2" fmla="*/ 2123749 w 2466412"/>
                <a:gd name="connsiteY2" fmla="*/ 1114950 h 1114950"/>
                <a:gd name="connsiteX3" fmla="*/ 0 w 2466412"/>
                <a:gd name="connsiteY3" fmla="*/ 1114950 h 1114950"/>
                <a:gd name="connsiteX4" fmla="*/ 2032243 w 2466412"/>
                <a:gd name="connsiteY4" fmla="*/ 0 h 11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412" h="1114950">
                  <a:moveTo>
                    <a:pt x="2032243" y="0"/>
                  </a:moveTo>
                  <a:lnTo>
                    <a:pt x="2466412" y="975716"/>
                  </a:lnTo>
                  <a:lnTo>
                    <a:pt x="2123749" y="1114950"/>
                  </a:lnTo>
                  <a:lnTo>
                    <a:pt x="0" y="1114950"/>
                  </a:lnTo>
                  <a:lnTo>
                    <a:pt x="2032243"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D8311438-E7FE-A547-B16A-010C36C62D32}"/>
                </a:ext>
              </a:extLst>
            </p:cNvPr>
            <p:cNvSpPr/>
            <p:nvPr userDrawn="1"/>
          </p:nvSpPr>
          <p:spPr>
            <a:xfrm rot="1439272">
              <a:off x="9486448" y="3795034"/>
              <a:ext cx="3048592" cy="949592"/>
            </a:xfrm>
            <a:custGeom>
              <a:avLst/>
              <a:gdLst>
                <a:gd name="connsiteX0" fmla="*/ 0 w 3048592"/>
                <a:gd name="connsiteY0" fmla="*/ 0 h 949592"/>
                <a:gd name="connsiteX1" fmla="*/ 2626048 w 3048592"/>
                <a:gd name="connsiteY1" fmla="*/ 0 h 949592"/>
                <a:gd name="connsiteX2" fmla="*/ 3048592 w 3048592"/>
                <a:gd name="connsiteY2" fmla="*/ 949592 h 949592"/>
                <a:gd name="connsiteX3" fmla="*/ 1864394 w 3048592"/>
                <a:gd name="connsiteY3" fmla="*/ 816659 h 949592"/>
                <a:gd name="connsiteX4" fmla="*/ 0 w 3048592"/>
                <a:gd name="connsiteY4" fmla="*/ 0 h 949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592" h="949592">
                  <a:moveTo>
                    <a:pt x="0" y="0"/>
                  </a:moveTo>
                  <a:lnTo>
                    <a:pt x="2626048" y="0"/>
                  </a:lnTo>
                  <a:lnTo>
                    <a:pt x="3048592" y="949592"/>
                  </a:lnTo>
                  <a:lnTo>
                    <a:pt x="1864394" y="816659"/>
                  </a:lnTo>
                  <a:lnTo>
                    <a:pt x="0"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F57E145C-D154-454C-AD7D-9365A762D46F}"/>
                </a:ext>
              </a:extLst>
            </p:cNvPr>
            <p:cNvSpPr/>
            <p:nvPr userDrawn="1"/>
          </p:nvSpPr>
          <p:spPr>
            <a:xfrm rot="1439272">
              <a:off x="5321055" y="250148"/>
              <a:ext cx="4195173" cy="1586355"/>
            </a:xfrm>
            <a:custGeom>
              <a:avLst/>
              <a:gdLst>
                <a:gd name="connsiteX0" fmla="*/ 0 w 4195173"/>
                <a:gd name="connsiteY0" fmla="*/ 584598 h 1586355"/>
                <a:gd name="connsiteX1" fmla="*/ 1313777 w 4195173"/>
                <a:gd name="connsiteY1" fmla="*/ 0 h 1586355"/>
                <a:gd name="connsiteX2" fmla="*/ 4195173 w 4195173"/>
                <a:gd name="connsiteY2" fmla="*/ 1586354 h 1586355"/>
                <a:gd name="connsiteX3" fmla="*/ 2085074 w 4195173"/>
                <a:gd name="connsiteY3" fmla="*/ 1586355 h 1586355"/>
                <a:gd name="connsiteX4" fmla="*/ 0 w 4195173"/>
                <a:gd name="connsiteY4" fmla="*/ 744673 h 1586355"/>
                <a:gd name="connsiteX5" fmla="*/ 0 w 4195173"/>
                <a:gd name="connsiteY5" fmla="*/ 584598 h 15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73" h="1586355">
                  <a:moveTo>
                    <a:pt x="0" y="584598"/>
                  </a:moveTo>
                  <a:lnTo>
                    <a:pt x="1313777" y="0"/>
                  </a:lnTo>
                  <a:lnTo>
                    <a:pt x="4195173" y="1586354"/>
                  </a:lnTo>
                  <a:lnTo>
                    <a:pt x="2085074" y="1586355"/>
                  </a:lnTo>
                  <a:lnTo>
                    <a:pt x="0" y="744673"/>
                  </a:lnTo>
                  <a:lnTo>
                    <a:pt x="0" y="584598"/>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5338D2C9-FC51-0E4D-85A0-6BDEDAD6B757}"/>
                </a:ext>
              </a:extLst>
            </p:cNvPr>
            <p:cNvSpPr/>
            <p:nvPr userDrawn="1"/>
          </p:nvSpPr>
          <p:spPr>
            <a:xfrm rot="1439272">
              <a:off x="4383215" y="1856781"/>
              <a:ext cx="4519365" cy="1062339"/>
            </a:xfrm>
            <a:custGeom>
              <a:avLst/>
              <a:gdLst>
                <a:gd name="connsiteX0" fmla="*/ 427708 w 4519365"/>
                <a:gd name="connsiteY0" fmla="*/ 1 h 1062339"/>
                <a:gd name="connsiteX1" fmla="*/ 4519365 w 4519365"/>
                <a:gd name="connsiteY1" fmla="*/ 0 h 1062339"/>
                <a:gd name="connsiteX2" fmla="*/ 2667483 w 4519365"/>
                <a:gd name="connsiteY2" fmla="*/ 816659 h 1062339"/>
                <a:gd name="connsiteX3" fmla="*/ 466384 w 4519365"/>
                <a:gd name="connsiteY3" fmla="*/ 1062339 h 1062339"/>
                <a:gd name="connsiteX4" fmla="*/ 0 w 4519365"/>
                <a:gd name="connsiteY4" fmla="*/ 492498 h 1062339"/>
                <a:gd name="connsiteX5" fmla="*/ 427708 w 4519365"/>
                <a:gd name="connsiteY5" fmla="*/ 1 h 106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365" h="1062339">
                  <a:moveTo>
                    <a:pt x="427708" y="1"/>
                  </a:moveTo>
                  <a:lnTo>
                    <a:pt x="4519365" y="0"/>
                  </a:lnTo>
                  <a:lnTo>
                    <a:pt x="2667483" y="816659"/>
                  </a:lnTo>
                  <a:lnTo>
                    <a:pt x="466384" y="1062339"/>
                  </a:lnTo>
                  <a:lnTo>
                    <a:pt x="0" y="492498"/>
                  </a:lnTo>
                  <a:lnTo>
                    <a:pt x="427708" y="1"/>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8497FF2F-EDAF-8C43-B5F5-65222BB8D457}"/>
                </a:ext>
              </a:extLst>
            </p:cNvPr>
            <p:cNvSpPr/>
            <p:nvPr userDrawn="1"/>
          </p:nvSpPr>
          <p:spPr>
            <a:xfrm rot="1439272">
              <a:off x="9227917" y="2100427"/>
              <a:ext cx="762333" cy="749813"/>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accent1">
                <a:alpha val="2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accent1"/>
                </a:solidFill>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70B6722E-7CF5-834E-8D19-3E1C5B9DD7BD}"/>
                </a:ext>
              </a:extLst>
            </p:cNvPr>
            <p:cNvSpPr/>
            <p:nvPr userDrawn="1"/>
          </p:nvSpPr>
          <p:spPr>
            <a:xfrm>
              <a:off x="7489197" y="2896019"/>
              <a:ext cx="2167763" cy="3961981"/>
            </a:xfrm>
            <a:custGeom>
              <a:avLst/>
              <a:gdLst>
                <a:gd name="connsiteX0" fmla="*/ 1600178 w 2167763"/>
                <a:gd name="connsiteY0" fmla="*/ 0 h 3961981"/>
                <a:gd name="connsiteX1" fmla="*/ 2167763 w 2167763"/>
                <a:gd name="connsiteY1" fmla="*/ 252561 h 3961981"/>
                <a:gd name="connsiteX2" fmla="*/ 347101 w 2167763"/>
                <a:gd name="connsiteY2" fmla="*/ 3961981 h 3961981"/>
                <a:gd name="connsiteX3" fmla="*/ 0 w 2167763"/>
                <a:gd name="connsiteY3" fmla="*/ 3961981 h 3961981"/>
                <a:gd name="connsiteX4" fmla="*/ 1600178 w 2167763"/>
                <a:gd name="connsiteY4" fmla="*/ 0 h 39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63" h="3961981">
                  <a:moveTo>
                    <a:pt x="1600178" y="0"/>
                  </a:moveTo>
                  <a:lnTo>
                    <a:pt x="2167763" y="252561"/>
                  </a:lnTo>
                  <a:lnTo>
                    <a:pt x="347101" y="3961981"/>
                  </a:lnTo>
                  <a:lnTo>
                    <a:pt x="0" y="3961981"/>
                  </a:lnTo>
                  <a:lnTo>
                    <a:pt x="1600178"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61F5AD84-3EAA-8D4D-A7BF-2A31B9833F9D}"/>
              </a:ext>
            </a:extLst>
          </p:cNvPr>
          <p:cNvGrpSpPr/>
          <p:nvPr userDrawn="1"/>
        </p:nvGrpSpPr>
        <p:grpSpPr>
          <a:xfrm>
            <a:off x="724206" y="790915"/>
            <a:ext cx="3526525" cy="1189657"/>
            <a:chOff x="228760" y="2551795"/>
            <a:chExt cx="10079279" cy="3400200"/>
          </a:xfrm>
        </p:grpSpPr>
        <p:sp>
          <p:nvSpPr>
            <p:cNvPr id="42" name="Freeform 41">
              <a:extLst>
                <a:ext uri="{FF2B5EF4-FFF2-40B4-BE49-F238E27FC236}">
                  <a16:creationId xmlns:a16="http://schemas.microsoft.com/office/drawing/2014/main" id="{779C9283-CA77-2746-A059-CB43BD07A1A1}"/>
                </a:ext>
              </a:extLst>
            </p:cNvPr>
            <p:cNvSpPr/>
            <p:nvPr userDrawn="1"/>
          </p:nvSpPr>
          <p:spPr>
            <a:xfrm>
              <a:off x="8878120" y="2551795"/>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EA964DB7-4492-E84A-BD5D-AF3CA04D8323}"/>
                </a:ext>
              </a:extLst>
            </p:cNvPr>
            <p:cNvSpPr/>
            <p:nvPr userDrawn="1"/>
          </p:nvSpPr>
          <p:spPr>
            <a:xfrm>
              <a:off x="7140760" y="2551795"/>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44" name="Group 43">
              <a:extLst>
                <a:ext uri="{FF2B5EF4-FFF2-40B4-BE49-F238E27FC236}">
                  <a16:creationId xmlns:a16="http://schemas.microsoft.com/office/drawing/2014/main" id="{2C7EB32A-2347-2846-A735-07592EC0F7CC}"/>
                </a:ext>
              </a:extLst>
            </p:cNvPr>
            <p:cNvGrpSpPr/>
            <p:nvPr userDrawn="1"/>
          </p:nvGrpSpPr>
          <p:grpSpPr>
            <a:xfrm>
              <a:off x="8603800" y="2936995"/>
              <a:ext cx="241200" cy="1720439"/>
              <a:chOff x="8629200" y="533520"/>
              <a:chExt cx="241200" cy="1720439"/>
            </a:xfrm>
          </p:grpSpPr>
          <p:sp>
            <p:nvSpPr>
              <p:cNvPr id="76" name="Freeform 75">
                <a:extLst>
                  <a:ext uri="{FF2B5EF4-FFF2-40B4-BE49-F238E27FC236}">
                    <a16:creationId xmlns:a16="http://schemas.microsoft.com/office/drawing/2014/main" id="{8631D377-28E5-E34A-BB97-262585E3CCF3}"/>
                  </a:ext>
                </a:extLst>
              </p:cNvPr>
              <p:cNvSpPr/>
              <p:nvPr/>
            </p:nvSpPr>
            <p:spPr>
              <a:xfrm>
                <a:off x="8653680" y="840599"/>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B9533122-A8D8-3743-A3BD-906C471A2852}"/>
                  </a:ext>
                </a:extLst>
              </p:cNvPr>
              <p:cNvSpPr/>
              <p:nvPr/>
            </p:nvSpPr>
            <p:spPr>
              <a:xfrm>
                <a:off x="8629200" y="53352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45" name="Group 44">
              <a:extLst>
                <a:ext uri="{FF2B5EF4-FFF2-40B4-BE49-F238E27FC236}">
                  <a16:creationId xmlns:a16="http://schemas.microsoft.com/office/drawing/2014/main" id="{1E3E4A89-B3F5-814D-9451-565BF9E8C5C2}"/>
                </a:ext>
              </a:extLst>
            </p:cNvPr>
            <p:cNvGrpSpPr/>
            <p:nvPr userDrawn="1"/>
          </p:nvGrpSpPr>
          <p:grpSpPr>
            <a:xfrm>
              <a:off x="228760" y="3613075"/>
              <a:ext cx="7965000" cy="2338920"/>
              <a:chOff x="254160" y="1209600"/>
              <a:chExt cx="7965000" cy="2338920"/>
            </a:xfrm>
          </p:grpSpPr>
          <p:sp>
            <p:nvSpPr>
              <p:cNvPr id="46" name="Freeform 45">
                <a:extLst>
                  <a:ext uri="{FF2B5EF4-FFF2-40B4-BE49-F238E27FC236}">
                    <a16:creationId xmlns:a16="http://schemas.microsoft.com/office/drawing/2014/main" id="{188D556F-5600-DE41-828B-8DD7FF075FCF}"/>
                  </a:ext>
                </a:extLst>
              </p:cNvPr>
              <p:cNvSpPr/>
              <p:nvPr/>
            </p:nvSpPr>
            <p:spPr>
              <a:xfrm>
                <a:off x="254160" y="120960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F8FB0AA0-DC4C-8940-97D9-8CD57286A196}"/>
                  </a:ext>
                </a:extLst>
              </p:cNvPr>
              <p:cNvSpPr/>
              <p:nvPr/>
            </p:nvSpPr>
            <p:spPr>
              <a:xfrm>
                <a:off x="872999" y="160308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8E81A48F-898F-A945-A9FB-1C87E771B8C4}"/>
                  </a:ext>
                </a:extLst>
              </p:cNvPr>
              <p:cNvSpPr/>
              <p:nvPr/>
            </p:nvSpPr>
            <p:spPr>
              <a:xfrm>
                <a:off x="2175840" y="120960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C70ACA96-6DD4-1C41-A745-5CB9D6B93629}"/>
                  </a:ext>
                </a:extLst>
              </p:cNvPr>
              <p:cNvSpPr/>
              <p:nvPr/>
            </p:nvSpPr>
            <p:spPr>
              <a:xfrm>
                <a:off x="3048840" y="1603080"/>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F2E27B98-7F37-3A4F-8F48-C6D32DC54F46}"/>
                  </a:ext>
                </a:extLst>
              </p:cNvPr>
              <p:cNvSpPr/>
              <p:nvPr/>
            </p:nvSpPr>
            <p:spPr>
              <a:xfrm>
                <a:off x="3757679" y="160308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28D79070-AD46-6E4C-924A-40773D00339B}"/>
                  </a:ext>
                </a:extLst>
              </p:cNvPr>
              <p:cNvSpPr/>
              <p:nvPr/>
            </p:nvSpPr>
            <p:spPr>
              <a:xfrm>
                <a:off x="5302079" y="120960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2" name="Freeform 51">
                <a:extLst>
                  <a:ext uri="{FF2B5EF4-FFF2-40B4-BE49-F238E27FC236}">
                    <a16:creationId xmlns:a16="http://schemas.microsoft.com/office/drawing/2014/main" id="{B25E2F42-E151-EA49-B85B-874219358519}"/>
                  </a:ext>
                </a:extLst>
              </p:cNvPr>
              <p:cNvSpPr/>
              <p:nvPr/>
            </p:nvSpPr>
            <p:spPr>
              <a:xfrm>
                <a:off x="6850800" y="1603080"/>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16EF067A-9E46-D647-9B66-F5D1CD0C21F3}"/>
                  </a:ext>
                </a:extLst>
              </p:cNvPr>
              <p:cNvSpPr/>
              <p:nvPr/>
            </p:nvSpPr>
            <p:spPr>
              <a:xfrm>
                <a:off x="254160" y="3196440"/>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5"/>
                    </a:lnTo>
                    <a:lnTo>
                      <a:pt x="626" y="375"/>
                    </a:lnTo>
                    <a:lnTo>
                      <a:pt x="626" y="581"/>
                    </a:lnTo>
                    <a:lnTo>
                      <a:pt x="228" y="581"/>
                    </a:lnTo>
                    <a:lnTo>
                      <a:pt x="228"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6A59FE24-E6E7-534A-8FC7-05FEC74F67D6}"/>
                  </a:ext>
                </a:extLst>
              </p:cNvPr>
              <p:cNvSpPr/>
              <p:nvPr/>
            </p:nvSpPr>
            <p:spPr>
              <a:xfrm>
                <a:off x="577800" y="3196440"/>
                <a:ext cx="290520" cy="347760"/>
              </a:xfrm>
              <a:custGeom>
                <a:avLst/>
                <a:gdLst/>
                <a:ahLst/>
                <a:cxnLst>
                  <a:cxn ang="3cd4">
                    <a:pos x="hc" y="t"/>
                  </a:cxn>
                  <a:cxn ang="cd2">
                    <a:pos x="l" y="vc"/>
                  </a:cxn>
                  <a:cxn ang="cd4">
                    <a:pos x="hc" y="b"/>
                  </a:cxn>
                  <a:cxn ang="0">
                    <a:pos x="r" y="vc"/>
                  </a:cxn>
                </a:cxnLst>
                <a:rect l="l" t="t" r="r" b="b"/>
                <a:pathLst>
                  <a:path w="808" h="967">
                    <a:moveTo>
                      <a:pt x="808" y="967"/>
                    </a:moveTo>
                    <a:lnTo>
                      <a:pt x="592" y="967"/>
                    </a:lnTo>
                    <a:lnTo>
                      <a:pt x="217" y="398"/>
                    </a:lnTo>
                    <a:lnTo>
                      <a:pt x="217" y="967"/>
                    </a:lnTo>
                    <a:lnTo>
                      <a:pt x="0" y="967"/>
                    </a:lnTo>
                    <a:lnTo>
                      <a:pt x="0" y="0"/>
                    </a:lnTo>
                    <a:lnTo>
                      <a:pt x="217" y="0"/>
                    </a:lnTo>
                    <a:lnTo>
                      <a:pt x="581" y="581"/>
                    </a:lnTo>
                    <a:lnTo>
                      <a:pt x="581" y="0"/>
                    </a:lnTo>
                    <a:lnTo>
                      <a:pt x="80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C3AD6AD6-643C-A440-B30B-39BA0A1EA6A6}"/>
                  </a:ext>
                </a:extLst>
              </p:cNvPr>
              <p:cNvSpPr/>
              <p:nvPr/>
            </p:nvSpPr>
            <p:spPr>
              <a:xfrm>
                <a:off x="938520" y="3196440"/>
                <a:ext cx="257760" cy="347760"/>
              </a:xfrm>
              <a:custGeom>
                <a:avLst/>
                <a:gdLst/>
                <a:ahLst/>
                <a:cxnLst>
                  <a:cxn ang="3cd4">
                    <a:pos x="hc" y="t"/>
                  </a:cxn>
                  <a:cxn ang="cd2">
                    <a:pos x="l" y="vc"/>
                  </a:cxn>
                  <a:cxn ang="cd4">
                    <a:pos x="hc" y="b"/>
                  </a:cxn>
                  <a:cxn ang="0">
                    <a:pos x="r" y="vc"/>
                  </a:cxn>
                </a:cxnLst>
                <a:rect l="l" t="t" r="r" b="b"/>
                <a:pathLst>
                  <a:path w="717" h="967">
                    <a:moveTo>
                      <a:pt x="717" y="205"/>
                    </a:moveTo>
                    <a:lnTo>
                      <a:pt x="466" y="205"/>
                    </a:lnTo>
                    <a:lnTo>
                      <a:pt x="466" y="967"/>
                    </a:lnTo>
                    <a:lnTo>
                      <a:pt x="250" y="967"/>
                    </a:lnTo>
                    <a:lnTo>
                      <a:pt x="250" y="205"/>
                    </a:lnTo>
                    <a:lnTo>
                      <a:pt x="0" y="205"/>
                    </a:lnTo>
                    <a:lnTo>
                      <a:pt x="0" y="0"/>
                    </a:lnTo>
                    <a:lnTo>
                      <a:pt x="71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6CF2FD5F-3C65-E84F-964A-F5B59B62A4E9}"/>
                  </a:ext>
                </a:extLst>
              </p:cNvPr>
              <p:cNvSpPr/>
              <p:nvPr/>
            </p:nvSpPr>
            <p:spPr>
              <a:xfrm>
                <a:off x="1266120" y="319644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38" y="375"/>
                    </a:lnTo>
                    <a:lnTo>
                      <a:pt x="638"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2D8BD50E-5237-0246-8249-834FCAC67CFF}"/>
                  </a:ext>
                </a:extLst>
              </p:cNvPr>
              <p:cNvSpPr/>
              <p:nvPr/>
            </p:nvSpPr>
            <p:spPr>
              <a:xfrm>
                <a:off x="1590120" y="3196440"/>
                <a:ext cx="261720" cy="347760"/>
              </a:xfrm>
              <a:custGeom>
                <a:avLst/>
                <a:gdLst/>
                <a:ahLst/>
                <a:cxnLst>
                  <a:cxn ang="3cd4">
                    <a:pos x="hc" y="t"/>
                  </a:cxn>
                  <a:cxn ang="cd2">
                    <a:pos x="l" y="vc"/>
                  </a:cxn>
                  <a:cxn ang="cd4">
                    <a:pos x="hc" y="b"/>
                  </a:cxn>
                  <a:cxn ang="0">
                    <a:pos x="r" y="vc"/>
                  </a:cxn>
                </a:cxnLst>
                <a:rect l="l" t="t" r="r" b="b"/>
                <a:pathLst>
                  <a:path w="728" h="967">
                    <a:moveTo>
                      <a:pt x="250" y="603"/>
                    </a:moveTo>
                    <a:cubicBezTo>
                      <a:pt x="227" y="603"/>
                      <a:pt x="227" y="603"/>
                      <a:pt x="227" y="603"/>
                    </a:cubicBezTo>
                    <a:cubicBezTo>
                      <a:pt x="227" y="967"/>
                      <a:pt x="227" y="967"/>
                      <a:pt x="227" y="967"/>
                    </a:cubicBezTo>
                    <a:cubicBezTo>
                      <a:pt x="0" y="967"/>
                      <a:pt x="0" y="967"/>
                      <a:pt x="0" y="967"/>
                    </a:cubicBezTo>
                    <a:cubicBezTo>
                      <a:pt x="0" y="0"/>
                      <a:pt x="0" y="0"/>
                      <a:pt x="0" y="0"/>
                    </a:cubicBezTo>
                    <a:cubicBezTo>
                      <a:pt x="375" y="0"/>
                      <a:pt x="375" y="0"/>
                      <a:pt x="375" y="0"/>
                    </a:cubicBezTo>
                    <a:cubicBezTo>
                      <a:pt x="592" y="0"/>
                      <a:pt x="717" y="125"/>
                      <a:pt x="717" y="307"/>
                    </a:cubicBezTo>
                    <a:cubicBezTo>
                      <a:pt x="717" y="455"/>
                      <a:pt x="637" y="558"/>
                      <a:pt x="478" y="592"/>
                    </a:cubicBezTo>
                    <a:cubicBezTo>
                      <a:pt x="728" y="967"/>
                      <a:pt x="728" y="967"/>
                      <a:pt x="728" y="967"/>
                    </a:cubicBezTo>
                    <a:cubicBezTo>
                      <a:pt x="466" y="967"/>
                      <a:pt x="466" y="967"/>
                      <a:pt x="466" y="967"/>
                    </a:cubicBezTo>
                    <a:close/>
                    <a:moveTo>
                      <a:pt x="227" y="205"/>
                    </a:moveTo>
                    <a:cubicBezTo>
                      <a:pt x="227" y="421"/>
                      <a:pt x="227" y="421"/>
                      <a:pt x="227" y="421"/>
                    </a:cubicBezTo>
                    <a:cubicBezTo>
                      <a:pt x="364" y="421"/>
                      <a:pt x="364" y="421"/>
                      <a:pt x="364" y="421"/>
                    </a:cubicBezTo>
                    <a:cubicBezTo>
                      <a:pt x="444" y="421"/>
                      <a:pt x="489" y="387"/>
                      <a:pt x="489" y="307"/>
                    </a:cubicBezTo>
                    <a:cubicBezTo>
                      <a:pt x="489" y="239"/>
                      <a:pt x="444" y="205"/>
                      <a:pt x="364" y="205"/>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1AF4C99B-47B9-0145-AC00-4EBB81B1FCD7}"/>
                  </a:ext>
                </a:extLst>
              </p:cNvPr>
              <p:cNvSpPr/>
              <p:nvPr/>
            </p:nvSpPr>
            <p:spPr>
              <a:xfrm>
                <a:off x="1929960" y="3196440"/>
                <a:ext cx="257760" cy="347760"/>
              </a:xfrm>
              <a:custGeom>
                <a:avLst/>
                <a:gdLst/>
                <a:ahLst/>
                <a:cxnLst>
                  <a:cxn ang="3cd4">
                    <a:pos x="hc" y="t"/>
                  </a:cxn>
                  <a:cxn ang="cd2">
                    <a:pos x="l" y="vc"/>
                  </a:cxn>
                  <a:cxn ang="cd4">
                    <a:pos x="hc" y="b"/>
                  </a:cxn>
                  <a:cxn ang="0">
                    <a:pos x="r" y="vc"/>
                  </a:cxn>
                </a:cxnLst>
                <a:rect l="l" t="t" r="r" b="b"/>
                <a:pathLst>
                  <a:path w="717" h="967">
                    <a:moveTo>
                      <a:pt x="365" y="0"/>
                    </a:moveTo>
                    <a:cubicBezTo>
                      <a:pt x="592" y="0"/>
                      <a:pt x="717" y="125"/>
                      <a:pt x="717" y="319"/>
                    </a:cubicBezTo>
                    <a:cubicBezTo>
                      <a:pt x="717" y="512"/>
                      <a:pt x="592" y="637"/>
                      <a:pt x="365" y="637"/>
                    </a:cubicBezTo>
                    <a:cubicBezTo>
                      <a:pt x="216" y="637"/>
                      <a:pt x="216" y="637"/>
                      <a:pt x="216" y="637"/>
                    </a:cubicBezTo>
                    <a:cubicBezTo>
                      <a:pt x="216" y="967"/>
                      <a:pt x="216" y="967"/>
                      <a:pt x="216" y="967"/>
                    </a:cubicBezTo>
                    <a:cubicBezTo>
                      <a:pt x="0" y="967"/>
                      <a:pt x="0" y="967"/>
                      <a:pt x="0" y="967"/>
                    </a:cubicBezTo>
                    <a:cubicBezTo>
                      <a:pt x="0" y="0"/>
                      <a:pt x="0" y="0"/>
                      <a:pt x="0" y="0"/>
                    </a:cubicBezTo>
                    <a:close/>
                    <a:moveTo>
                      <a:pt x="365" y="444"/>
                    </a:moveTo>
                    <a:cubicBezTo>
                      <a:pt x="433" y="444"/>
                      <a:pt x="490" y="398"/>
                      <a:pt x="490" y="319"/>
                    </a:cubicBezTo>
                    <a:cubicBezTo>
                      <a:pt x="490" y="250"/>
                      <a:pt x="433" y="205"/>
                      <a:pt x="365" y="205"/>
                    </a:cubicBezTo>
                    <a:cubicBezTo>
                      <a:pt x="216" y="205"/>
                      <a:pt x="216" y="205"/>
                      <a:pt x="216" y="205"/>
                    </a:cubicBezTo>
                    <a:cubicBezTo>
                      <a:pt x="216" y="444"/>
                      <a:pt x="216" y="444"/>
                      <a:pt x="216" y="44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1EDFD39C-BD69-0A4B-86B4-59DC92E0FF99}"/>
                  </a:ext>
                </a:extLst>
              </p:cNvPr>
              <p:cNvSpPr/>
              <p:nvPr/>
            </p:nvSpPr>
            <p:spPr>
              <a:xfrm>
                <a:off x="2261880" y="3196440"/>
                <a:ext cx="262080" cy="347760"/>
              </a:xfrm>
              <a:custGeom>
                <a:avLst/>
                <a:gdLst/>
                <a:ahLst/>
                <a:cxnLst>
                  <a:cxn ang="3cd4">
                    <a:pos x="hc" y="t"/>
                  </a:cxn>
                  <a:cxn ang="cd2">
                    <a:pos x="l" y="vc"/>
                  </a:cxn>
                  <a:cxn ang="cd4">
                    <a:pos x="hc" y="b"/>
                  </a:cxn>
                  <a:cxn ang="0">
                    <a:pos x="r" y="vc"/>
                  </a:cxn>
                </a:cxnLst>
                <a:rect l="l" t="t" r="r" b="b"/>
                <a:pathLst>
                  <a:path w="729"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592" y="0"/>
                      <a:pt x="718" y="125"/>
                      <a:pt x="718" y="307"/>
                    </a:cubicBezTo>
                    <a:cubicBezTo>
                      <a:pt x="718" y="455"/>
                      <a:pt x="638" y="558"/>
                      <a:pt x="490" y="592"/>
                    </a:cubicBezTo>
                    <a:cubicBezTo>
                      <a:pt x="729" y="967"/>
                      <a:pt x="729" y="967"/>
                      <a:pt x="729"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490" y="387"/>
                      <a:pt x="490" y="307"/>
                    </a:cubicBezTo>
                    <a:cubicBezTo>
                      <a:pt x="490" y="239"/>
                      <a:pt x="444" y="205"/>
                      <a:pt x="376" y="205"/>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A17392B7-DEDF-8042-8EAF-E7A8658ECC17}"/>
                  </a:ext>
                </a:extLst>
              </p:cNvPr>
              <p:cNvSpPr/>
              <p:nvPr/>
            </p:nvSpPr>
            <p:spPr>
              <a:xfrm>
                <a:off x="2602080" y="319644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35B20D3E-29C3-8A45-AB41-910D4A3B3807}"/>
                  </a:ext>
                </a:extLst>
              </p:cNvPr>
              <p:cNvSpPr/>
              <p:nvPr/>
            </p:nvSpPr>
            <p:spPr>
              <a:xfrm>
                <a:off x="2761920" y="319248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27"/>
                      <a:pt x="273" y="284"/>
                    </a:cubicBezTo>
                    <a:cubicBezTo>
                      <a:pt x="273" y="341"/>
                      <a:pt x="341" y="364"/>
                      <a:pt x="444" y="386"/>
                    </a:cubicBezTo>
                    <a:cubicBezTo>
                      <a:pt x="489" y="398"/>
                      <a:pt x="489" y="398"/>
                      <a:pt x="489" y="398"/>
                    </a:cubicBezTo>
                    <a:cubicBezTo>
                      <a:pt x="660" y="443"/>
                      <a:pt x="751" y="534"/>
                      <a:pt x="751" y="683"/>
                    </a:cubicBezTo>
                    <a:cubicBezTo>
                      <a:pt x="751" y="899"/>
                      <a:pt x="580" y="990"/>
                      <a:pt x="387" y="990"/>
                    </a:cubicBezTo>
                    <a:cubicBezTo>
                      <a:pt x="227" y="990"/>
                      <a:pt x="91" y="944"/>
                      <a:pt x="0" y="865"/>
                    </a:cubicBezTo>
                    <a:cubicBezTo>
                      <a:pt x="125" y="694"/>
                      <a:pt x="125" y="694"/>
                      <a:pt x="125" y="694"/>
                    </a:cubicBezTo>
                    <a:cubicBezTo>
                      <a:pt x="194" y="739"/>
                      <a:pt x="273" y="785"/>
                      <a:pt x="387" y="785"/>
                    </a:cubicBezTo>
                    <a:cubicBezTo>
                      <a:pt x="467" y="785"/>
                      <a:pt x="512" y="762"/>
                      <a:pt x="512" y="705"/>
                    </a:cubicBezTo>
                    <a:cubicBezTo>
                      <a:pt x="512" y="648"/>
                      <a:pt x="467" y="625"/>
                      <a:pt x="364" y="603"/>
                    </a:cubicBezTo>
                    <a:cubicBezTo>
                      <a:pt x="318" y="592"/>
                      <a:pt x="318" y="592"/>
                      <a:pt x="318" y="592"/>
                    </a:cubicBezTo>
                    <a:cubicBezTo>
                      <a:pt x="125" y="546"/>
                      <a:pt x="34" y="455"/>
                      <a:pt x="34" y="307"/>
                    </a:cubicBezTo>
                    <a:cubicBezTo>
                      <a:pt x="34" y="113"/>
                      <a:pt x="194" y="0"/>
                      <a:pt x="387" y="0"/>
                    </a:cubicBezTo>
                    <a:cubicBezTo>
                      <a:pt x="512" y="0"/>
                      <a:pt x="615" y="22"/>
                      <a:pt x="751" y="102"/>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BE82F3A8-7984-FF48-BFB8-9F7A7E8095A2}"/>
                  </a:ext>
                </a:extLst>
              </p:cNvPr>
              <p:cNvSpPr/>
              <p:nvPr/>
            </p:nvSpPr>
            <p:spPr>
              <a:xfrm>
                <a:off x="3114360" y="3196440"/>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5"/>
                    </a:lnTo>
                    <a:lnTo>
                      <a:pt x="626" y="375"/>
                    </a:lnTo>
                    <a:lnTo>
                      <a:pt x="626" y="581"/>
                    </a:lnTo>
                    <a:lnTo>
                      <a:pt x="227" y="581"/>
                    </a:lnTo>
                    <a:lnTo>
                      <a:pt x="227"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3" name="Freeform 62">
                <a:extLst>
                  <a:ext uri="{FF2B5EF4-FFF2-40B4-BE49-F238E27FC236}">
                    <a16:creationId xmlns:a16="http://schemas.microsoft.com/office/drawing/2014/main" id="{C9162C76-F454-EA4B-9C8A-801399D4B0AE}"/>
                  </a:ext>
                </a:extLst>
              </p:cNvPr>
              <p:cNvSpPr/>
              <p:nvPr/>
            </p:nvSpPr>
            <p:spPr>
              <a:xfrm>
                <a:off x="3560760" y="3192480"/>
                <a:ext cx="294840" cy="356040"/>
              </a:xfrm>
              <a:custGeom>
                <a:avLst/>
                <a:gdLst/>
                <a:ahLst/>
                <a:cxnLst>
                  <a:cxn ang="3cd4">
                    <a:pos x="hc" y="t"/>
                  </a:cxn>
                  <a:cxn ang="cd2">
                    <a:pos x="l" y="vc"/>
                  </a:cxn>
                  <a:cxn ang="cd4">
                    <a:pos x="hc" y="b"/>
                  </a:cxn>
                  <a:cxn ang="0">
                    <a:pos x="r" y="vc"/>
                  </a:cxn>
                </a:cxnLst>
                <a:rect l="l" t="t" r="r" b="b"/>
                <a:pathLst>
                  <a:path w="820" h="990">
                    <a:moveTo>
                      <a:pt x="820" y="227"/>
                    </a:moveTo>
                    <a:cubicBezTo>
                      <a:pt x="626" y="330"/>
                      <a:pt x="626" y="330"/>
                      <a:pt x="626" y="330"/>
                    </a:cubicBezTo>
                    <a:cubicBezTo>
                      <a:pt x="592" y="250"/>
                      <a:pt x="524" y="216"/>
                      <a:pt x="444" y="216"/>
                    </a:cubicBezTo>
                    <a:cubicBezTo>
                      <a:pt x="319" y="216"/>
                      <a:pt x="228" y="318"/>
                      <a:pt x="228" y="500"/>
                    </a:cubicBezTo>
                    <a:cubicBezTo>
                      <a:pt x="228" y="683"/>
                      <a:pt x="330" y="774"/>
                      <a:pt x="444" y="774"/>
                    </a:cubicBezTo>
                    <a:cubicBezTo>
                      <a:pt x="524" y="774"/>
                      <a:pt x="592" y="739"/>
                      <a:pt x="638" y="660"/>
                    </a:cubicBezTo>
                    <a:cubicBezTo>
                      <a:pt x="820" y="774"/>
                      <a:pt x="820" y="774"/>
                      <a:pt x="820" y="774"/>
                    </a:cubicBezTo>
                    <a:cubicBezTo>
                      <a:pt x="740" y="910"/>
                      <a:pt x="615" y="990"/>
                      <a:pt x="444" y="990"/>
                    </a:cubicBezTo>
                    <a:cubicBezTo>
                      <a:pt x="182" y="990"/>
                      <a:pt x="0" y="796"/>
                      <a:pt x="0" y="500"/>
                    </a:cubicBezTo>
                    <a:cubicBezTo>
                      <a:pt x="0" y="193"/>
                      <a:pt x="182" y="0"/>
                      <a:pt x="444" y="0"/>
                    </a:cubicBezTo>
                    <a:cubicBezTo>
                      <a:pt x="615" y="0"/>
                      <a:pt x="752" y="79"/>
                      <a:pt x="820" y="2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308764E0-0688-CD4C-A8E0-5832E26FD618}"/>
                  </a:ext>
                </a:extLst>
              </p:cNvPr>
              <p:cNvSpPr/>
              <p:nvPr/>
            </p:nvSpPr>
            <p:spPr>
              <a:xfrm>
                <a:off x="391320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6" y="990"/>
                    </a:cubicBezTo>
                    <a:cubicBezTo>
                      <a:pt x="182" y="990"/>
                      <a:pt x="0" y="796"/>
                      <a:pt x="0" y="500"/>
                    </a:cubicBezTo>
                    <a:cubicBezTo>
                      <a:pt x="0" y="193"/>
                      <a:pt x="182" y="0"/>
                      <a:pt x="456" y="0"/>
                    </a:cubicBezTo>
                    <a:cubicBezTo>
                      <a:pt x="717" y="0"/>
                      <a:pt x="899" y="193"/>
                      <a:pt x="899" y="500"/>
                    </a:cubicBezTo>
                    <a:close/>
                    <a:moveTo>
                      <a:pt x="228" y="500"/>
                    </a:moveTo>
                    <a:cubicBezTo>
                      <a:pt x="228" y="671"/>
                      <a:pt x="319" y="774"/>
                      <a:pt x="456" y="774"/>
                    </a:cubicBezTo>
                    <a:cubicBezTo>
                      <a:pt x="581" y="774"/>
                      <a:pt x="672" y="671"/>
                      <a:pt x="672" y="500"/>
                    </a:cubicBezTo>
                    <a:cubicBezTo>
                      <a:pt x="672" y="318"/>
                      <a:pt x="581" y="216"/>
                      <a:pt x="456" y="216"/>
                    </a:cubicBezTo>
                    <a:cubicBezTo>
                      <a:pt x="319" y="216"/>
                      <a:pt x="228" y="318"/>
                      <a:pt x="228" y="5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5" name="Freeform 64">
                <a:extLst>
                  <a:ext uri="{FF2B5EF4-FFF2-40B4-BE49-F238E27FC236}">
                    <a16:creationId xmlns:a16="http://schemas.microsoft.com/office/drawing/2014/main" id="{332651AB-B546-BA4A-A17F-78C9562D3635}"/>
                  </a:ext>
                </a:extLst>
              </p:cNvPr>
              <p:cNvSpPr/>
              <p:nvPr/>
            </p:nvSpPr>
            <p:spPr>
              <a:xfrm>
                <a:off x="4314960" y="319644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70764553-0586-BE42-B477-9F4CB6E337C8}"/>
                  </a:ext>
                </a:extLst>
              </p:cNvPr>
              <p:cNvSpPr/>
              <p:nvPr/>
            </p:nvSpPr>
            <p:spPr>
              <a:xfrm>
                <a:off x="4618080" y="3196440"/>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28" y="0"/>
                    </a:lnTo>
                    <a:lnTo>
                      <a:pt x="228"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7" name="Freeform 66">
                <a:extLst>
                  <a:ext uri="{FF2B5EF4-FFF2-40B4-BE49-F238E27FC236}">
                    <a16:creationId xmlns:a16="http://schemas.microsoft.com/office/drawing/2014/main" id="{907F4CF7-537C-7B45-92A0-B3DA056FE88F}"/>
                  </a:ext>
                </a:extLst>
              </p:cNvPr>
              <p:cNvSpPr/>
              <p:nvPr/>
            </p:nvSpPr>
            <p:spPr>
              <a:xfrm>
                <a:off x="4896720" y="319644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39" y="967"/>
                    </a:lnTo>
                    <a:lnTo>
                      <a:pt x="0" y="967"/>
                    </a:lnTo>
                    <a:lnTo>
                      <a:pt x="330" y="0"/>
                    </a:lnTo>
                    <a:lnTo>
                      <a:pt x="592" y="0"/>
                    </a:lnTo>
                    <a:lnTo>
                      <a:pt x="922" y="967"/>
                    </a:lnTo>
                    <a:lnTo>
                      <a:pt x="683" y="967"/>
                    </a:lnTo>
                    <a:close/>
                    <a:moveTo>
                      <a:pt x="558" y="569"/>
                    </a:moveTo>
                    <a:lnTo>
                      <a:pt x="467" y="239"/>
                    </a:lnTo>
                    <a:lnTo>
                      <a:pt x="364"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5D1E72D1-11D3-3744-9A57-A16A3FB2D585}"/>
                  </a:ext>
                </a:extLst>
              </p:cNvPr>
              <p:cNvSpPr/>
              <p:nvPr/>
            </p:nvSpPr>
            <p:spPr>
              <a:xfrm>
                <a:off x="5294160" y="3196440"/>
                <a:ext cx="266040" cy="347760"/>
              </a:xfrm>
              <a:custGeom>
                <a:avLst/>
                <a:gdLst/>
                <a:ahLst/>
                <a:cxnLst>
                  <a:cxn ang="3cd4">
                    <a:pos x="hc" y="t"/>
                  </a:cxn>
                  <a:cxn ang="cd2">
                    <a:pos x="l" y="vc"/>
                  </a:cxn>
                  <a:cxn ang="cd4">
                    <a:pos x="hc" y="b"/>
                  </a:cxn>
                  <a:cxn ang="0">
                    <a:pos x="r" y="vc"/>
                  </a:cxn>
                </a:cxnLst>
                <a:rect l="l" t="t" r="r" b="b"/>
                <a:pathLst>
                  <a:path w="740" h="967">
                    <a:moveTo>
                      <a:pt x="740" y="694"/>
                    </a:moveTo>
                    <a:cubicBezTo>
                      <a:pt x="740" y="865"/>
                      <a:pt x="626" y="967"/>
                      <a:pt x="398" y="967"/>
                    </a:cubicBezTo>
                    <a:cubicBezTo>
                      <a:pt x="0" y="967"/>
                      <a:pt x="0" y="967"/>
                      <a:pt x="0" y="967"/>
                    </a:cubicBezTo>
                    <a:cubicBezTo>
                      <a:pt x="0" y="0"/>
                      <a:pt x="0" y="0"/>
                      <a:pt x="0" y="0"/>
                    </a:cubicBezTo>
                    <a:cubicBezTo>
                      <a:pt x="376" y="0"/>
                      <a:pt x="376" y="0"/>
                      <a:pt x="376" y="0"/>
                    </a:cubicBezTo>
                    <a:cubicBezTo>
                      <a:pt x="603" y="0"/>
                      <a:pt x="717" y="102"/>
                      <a:pt x="717" y="273"/>
                    </a:cubicBezTo>
                    <a:cubicBezTo>
                      <a:pt x="717" y="364"/>
                      <a:pt x="672" y="444"/>
                      <a:pt x="592" y="478"/>
                    </a:cubicBezTo>
                    <a:cubicBezTo>
                      <a:pt x="683" y="512"/>
                      <a:pt x="740" y="592"/>
                      <a:pt x="740" y="694"/>
                    </a:cubicBezTo>
                    <a:close/>
                    <a:moveTo>
                      <a:pt x="228" y="193"/>
                    </a:moveTo>
                    <a:cubicBezTo>
                      <a:pt x="228" y="387"/>
                      <a:pt x="228" y="387"/>
                      <a:pt x="228" y="387"/>
                    </a:cubicBezTo>
                    <a:cubicBezTo>
                      <a:pt x="364" y="387"/>
                      <a:pt x="364" y="387"/>
                      <a:pt x="364" y="387"/>
                    </a:cubicBezTo>
                    <a:cubicBezTo>
                      <a:pt x="444" y="387"/>
                      <a:pt x="489" y="353"/>
                      <a:pt x="489" y="284"/>
                    </a:cubicBezTo>
                    <a:cubicBezTo>
                      <a:pt x="489" y="216"/>
                      <a:pt x="444" y="193"/>
                      <a:pt x="364" y="193"/>
                    </a:cubicBezTo>
                    <a:close/>
                    <a:moveTo>
                      <a:pt x="387" y="774"/>
                    </a:moveTo>
                    <a:cubicBezTo>
                      <a:pt x="455" y="774"/>
                      <a:pt x="512" y="751"/>
                      <a:pt x="512" y="672"/>
                    </a:cubicBezTo>
                    <a:cubicBezTo>
                      <a:pt x="512" y="603"/>
                      <a:pt x="455" y="569"/>
                      <a:pt x="387" y="569"/>
                    </a:cubicBezTo>
                    <a:cubicBezTo>
                      <a:pt x="228" y="569"/>
                      <a:pt x="228" y="569"/>
                      <a:pt x="228" y="569"/>
                    </a:cubicBezTo>
                    <a:cubicBezTo>
                      <a:pt x="228" y="774"/>
                      <a:pt x="228" y="774"/>
                      <a:pt x="228" y="77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433E1676-FF33-6E40-BFB6-BB8BA18E3FFA}"/>
                  </a:ext>
                </a:extLst>
              </p:cNvPr>
              <p:cNvSpPr/>
              <p:nvPr/>
            </p:nvSpPr>
            <p:spPr>
              <a:xfrm>
                <a:off x="562572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5" y="990"/>
                    </a:cubicBezTo>
                    <a:cubicBezTo>
                      <a:pt x="182" y="990"/>
                      <a:pt x="0" y="796"/>
                      <a:pt x="0" y="500"/>
                    </a:cubicBezTo>
                    <a:cubicBezTo>
                      <a:pt x="0" y="193"/>
                      <a:pt x="182" y="0"/>
                      <a:pt x="455" y="0"/>
                    </a:cubicBezTo>
                    <a:cubicBezTo>
                      <a:pt x="717" y="0"/>
                      <a:pt x="899" y="193"/>
                      <a:pt x="899" y="500"/>
                    </a:cubicBezTo>
                    <a:close/>
                    <a:moveTo>
                      <a:pt x="227" y="500"/>
                    </a:moveTo>
                    <a:cubicBezTo>
                      <a:pt x="227" y="671"/>
                      <a:pt x="319" y="774"/>
                      <a:pt x="455" y="774"/>
                    </a:cubicBezTo>
                    <a:cubicBezTo>
                      <a:pt x="580" y="774"/>
                      <a:pt x="671" y="671"/>
                      <a:pt x="671" y="500"/>
                    </a:cubicBezTo>
                    <a:cubicBezTo>
                      <a:pt x="671" y="318"/>
                      <a:pt x="580" y="216"/>
                      <a:pt x="455" y="216"/>
                    </a:cubicBezTo>
                    <a:cubicBezTo>
                      <a:pt x="319" y="216"/>
                      <a:pt x="227" y="318"/>
                      <a:pt x="227" y="5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D14BD5C1-8F23-9B48-979E-98214D2B214E}"/>
                  </a:ext>
                </a:extLst>
              </p:cNvPr>
              <p:cNvSpPr/>
              <p:nvPr/>
            </p:nvSpPr>
            <p:spPr>
              <a:xfrm>
                <a:off x="6027119" y="3196440"/>
                <a:ext cx="266040" cy="347760"/>
              </a:xfrm>
              <a:custGeom>
                <a:avLst/>
                <a:gdLst/>
                <a:ahLst/>
                <a:cxnLst>
                  <a:cxn ang="3cd4">
                    <a:pos x="hc" y="t"/>
                  </a:cxn>
                  <a:cxn ang="cd2">
                    <a:pos x="l" y="vc"/>
                  </a:cxn>
                  <a:cxn ang="cd4">
                    <a:pos x="hc" y="b"/>
                  </a:cxn>
                  <a:cxn ang="0">
                    <a:pos x="r" y="vc"/>
                  </a:cxn>
                </a:cxnLst>
                <a:rect l="l" t="t" r="r" b="b"/>
                <a:pathLst>
                  <a:path w="740"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604" y="0"/>
                      <a:pt x="717" y="125"/>
                      <a:pt x="717" y="307"/>
                    </a:cubicBezTo>
                    <a:cubicBezTo>
                      <a:pt x="717" y="455"/>
                      <a:pt x="638" y="558"/>
                      <a:pt x="490" y="592"/>
                    </a:cubicBezTo>
                    <a:cubicBezTo>
                      <a:pt x="740" y="967"/>
                      <a:pt x="740" y="967"/>
                      <a:pt x="740"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501" y="387"/>
                      <a:pt x="501" y="307"/>
                    </a:cubicBezTo>
                    <a:cubicBezTo>
                      <a:pt x="501" y="239"/>
                      <a:pt x="444" y="205"/>
                      <a:pt x="376" y="205"/>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55FE0CB8-4452-0E41-A512-78F73A7967F8}"/>
                  </a:ext>
                </a:extLst>
              </p:cNvPr>
              <p:cNvSpPr/>
              <p:nvPr/>
            </p:nvSpPr>
            <p:spPr>
              <a:xfrm>
                <a:off x="6338520" y="319644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83" y="967"/>
                    </a:lnTo>
                    <a:close/>
                    <a:moveTo>
                      <a:pt x="558" y="569"/>
                    </a:moveTo>
                    <a:lnTo>
                      <a:pt x="456" y="239"/>
                    </a:lnTo>
                    <a:lnTo>
                      <a:pt x="353"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056B6C6D-FCA9-864A-BE18-63C03CB3ACD9}"/>
                  </a:ext>
                </a:extLst>
              </p:cNvPr>
              <p:cNvSpPr/>
              <p:nvPr/>
            </p:nvSpPr>
            <p:spPr>
              <a:xfrm>
                <a:off x="6678720" y="3196440"/>
                <a:ext cx="261720" cy="347760"/>
              </a:xfrm>
              <a:custGeom>
                <a:avLst/>
                <a:gdLst/>
                <a:ahLst/>
                <a:cxnLst>
                  <a:cxn ang="3cd4">
                    <a:pos x="hc" y="t"/>
                  </a:cxn>
                  <a:cxn ang="cd2">
                    <a:pos x="l" y="vc"/>
                  </a:cxn>
                  <a:cxn ang="cd4">
                    <a:pos x="hc" y="b"/>
                  </a:cxn>
                  <a:cxn ang="0">
                    <a:pos x="r" y="vc"/>
                  </a:cxn>
                </a:cxnLst>
                <a:rect l="l" t="t" r="r" b="b"/>
                <a:pathLst>
                  <a:path w="728" h="967">
                    <a:moveTo>
                      <a:pt x="728" y="205"/>
                    </a:moveTo>
                    <a:lnTo>
                      <a:pt x="467" y="205"/>
                    </a:lnTo>
                    <a:lnTo>
                      <a:pt x="467" y="967"/>
                    </a:lnTo>
                    <a:lnTo>
                      <a:pt x="251" y="967"/>
                    </a:lnTo>
                    <a:lnTo>
                      <a:pt x="251" y="205"/>
                    </a:lnTo>
                    <a:lnTo>
                      <a:pt x="0" y="205"/>
                    </a:lnTo>
                    <a:lnTo>
                      <a:pt x="0" y="0"/>
                    </a:lnTo>
                    <a:lnTo>
                      <a:pt x="72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99FE89B2-75E0-BF41-BF25-825EE526F492}"/>
                  </a:ext>
                </a:extLst>
              </p:cNvPr>
              <p:cNvSpPr/>
              <p:nvPr/>
            </p:nvSpPr>
            <p:spPr>
              <a:xfrm>
                <a:off x="7010640" y="319644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B7D84CF3-8AC8-6241-AC78-4BB814C6C801}"/>
                  </a:ext>
                </a:extLst>
              </p:cNvPr>
              <p:cNvSpPr/>
              <p:nvPr/>
            </p:nvSpPr>
            <p:spPr>
              <a:xfrm>
                <a:off x="717048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44" y="990"/>
                    </a:cubicBezTo>
                    <a:cubicBezTo>
                      <a:pt x="171" y="990"/>
                      <a:pt x="0" y="796"/>
                      <a:pt x="0" y="500"/>
                    </a:cubicBezTo>
                    <a:cubicBezTo>
                      <a:pt x="0" y="193"/>
                      <a:pt x="171" y="0"/>
                      <a:pt x="444" y="0"/>
                    </a:cubicBezTo>
                    <a:cubicBezTo>
                      <a:pt x="717" y="0"/>
                      <a:pt x="899" y="193"/>
                      <a:pt x="899" y="500"/>
                    </a:cubicBezTo>
                    <a:close/>
                    <a:moveTo>
                      <a:pt x="227" y="500"/>
                    </a:moveTo>
                    <a:cubicBezTo>
                      <a:pt x="227" y="671"/>
                      <a:pt x="318" y="774"/>
                      <a:pt x="444" y="774"/>
                    </a:cubicBezTo>
                    <a:cubicBezTo>
                      <a:pt x="569" y="774"/>
                      <a:pt x="660" y="671"/>
                      <a:pt x="660" y="500"/>
                    </a:cubicBezTo>
                    <a:cubicBezTo>
                      <a:pt x="660" y="318"/>
                      <a:pt x="569" y="216"/>
                      <a:pt x="444" y="216"/>
                    </a:cubicBezTo>
                    <a:cubicBezTo>
                      <a:pt x="318" y="216"/>
                      <a:pt x="227" y="318"/>
                      <a:pt x="227" y="5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A03C8C92-9936-C349-940C-BB4B8F5C833F}"/>
                  </a:ext>
                </a:extLst>
              </p:cNvPr>
              <p:cNvSpPr/>
              <p:nvPr/>
            </p:nvSpPr>
            <p:spPr>
              <a:xfrm>
                <a:off x="7571880" y="3196440"/>
                <a:ext cx="290880" cy="347760"/>
              </a:xfrm>
              <a:custGeom>
                <a:avLst/>
                <a:gdLst/>
                <a:ahLst/>
                <a:cxnLst>
                  <a:cxn ang="3cd4">
                    <a:pos x="hc" y="t"/>
                  </a:cxn>
                  <a:cxn ang="cd2">
                    <a:pos x="l" y="vc"/>
                  </a:cxn>
                  <a:cxn ang="cd4">
                    <a:pos x="hc" y="b"/>
                  </a:cxn>
                  <a:cxn ang="0">
                    <a:pos x="r" y="vc"/>
                  </a:cxn>
                </a:cxnLst>
                <a:rect l="l" t="t" r="r" b="b"/>
                <a:pathLst>
                  <a:path w="809" h="967">
                    <a:moveTo>
                      <a:pt x="809" y="967"/>
                    </a:moveTo>
                    <a:lnTo>
                      <a:pt x="592" y="967"/>
                    </a:lnTo>
                    <a:lnTo>
                      <a:pt x="217" y="398"/>
                    </a:lnTo>
                    <a:lnTo>
                      <a:pt x="217" y="967"/>
                    </a:lnTo>
                    <a:lnTo>
                      <a:pt x="0" y="967"/>
                    </a:lnTo>
                    <a:lnTo>
                      <a:pt x="0" y="0"/>
                    </a:lnTo>
                    <a:lnTo>
                      <a:pt x="217" y="0"/>
                    </a:lnTo>
                    <a:lnTo>
                      <a:pt x="581" y="581"/>
                    </a:lnTo>
                    <a:lnTo>
                      <a:pt x="581" y="0"/>
                    </a:lnTo>
                    <a:lnTo>
                      <a:pt x="809"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lvl1pPr>
          </a:lstStyle>
          <a:p>
            <a:r>
              <a:rPr lang="en-US" dirty="0"/>
              <a:t>Preferred Internal Master Title Slide-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83060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On Screen or External Master Title Slide Only - Image - Enterprise Collaborati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DEEB3B-7DAE-4743-83A6-A4E762B19D6D}"/>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a:stretch/>
        </p:blipFill>
        <p:spPr>
          <a:xfrm>
            <a:off x="4011" y="0"/>
            <a:ext cx="12187990" cy="6858000"/>
          </a:xfrm>
          <a:prstGeom prst="rect">
            <a:avLst/>
          </a:prstGeom>
        </p:spPr>
      </p:pic>
      <p:sp>
        <p:nvSpPr>
          <p:cNvPr id="4" name="Rectangle 3">
            <a:extLst>
              <a:ext uri="{FF2B5EF4-FFF2-40B4-BE49-F238E27FC236}">
                <a16:creationId xmlns:a16="http://schemas.microsoft.com/office/drawing/2014/main" id="{58E3DD1F-0EDD-0A48-86CD-0F6739E66CA1}"/>
              </a:ext>
            </a:extLst>
          </p:cNvPr>
          <p:cNvSpPr/>
          <p:nvPr userDrawn="1"/>
        </p:nvSpPr>
        <p:spPr>
          <a:xfrm>
            <a:off x="4011" y="-1813"/>
            <a:ext cx="12192000" cy="685981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6476810-9E81-3F4F-8C2D-B94EAC522EFC}"/>
              </a:ext>
            </a:extLst>
          </p:cNvPr>
          <p:cNvSpPr/>
          <p:nvPr userDrawn="1"/>
        </p:nvSpPr>
        <p:spPr>
          <a:xfrm>
            <a:off x="4011" y="0"/>
            <a:ext cx="12187989" cy="6859813"/>
          </a:xfrm>
          <a:custGeom>
            <a:avLst/>
            <a:gdLst>
              <a:gd name="connsiteX0" fmla="*/ 12187989 w 12187989"/>
              <a:gd name="connsiteY0" fmla="*/ 2102308 h 6859813"/>
              <a:gd name="connsiteX1" fmla="*/ 12187989 w 12187989"/>
              <a:gd name="connsiteY1" fmla="*/ 6859813 h 6859813"/>
              <a:gd name="connsiteX2" fmla="*/ 10576560 w 12187989"/>
              <a:gd name="connsiteY2" fmla="*/ 6859813 h 6859813"/>
              <a:gd name="connsiteX3" fmla="*/ 12186390 w 12187989"/>
              <a:gd name="connsiteY3" fmla="*/ 3264722 h 6859813"/>
              <a:gd name="connsiteX4" fmla="*/ 12187989 w 12187989"/>
              <a:gd name="connsiteY4" fmla="*/ 2102308 h 6859813"/>
              <a:gd name="connsiteX5" fmla="*/ 10564083 w 12187989"/>
              <a:gd name="connsiteY5" fmla="*/ 0 h 6859813"/>
              <a:gd name="connsiteX6" fmla="*/ 12187989 w 12187989"/>
              <a:gd name="connsiteY6" fmla="*/ 0 h 6859813"/>
              <a:gd name="connsiteX7" fmla="*/ 12187989 w 12187989"/>
              <a:gd name="connsiteY7" fmla="*/ 2102308 h 6859813"/>
              <a:gd name="connsiteX8" fmla="*/ 10643910 w 12187989"/>
              <a:gd name="connsiteY8" fmla="*/ 279 h 6859813"/>
              <a:gd name="connsiteX9" fmla="*/ 0 w 12187989"/>
              <a:gd name="connsiteY9" fmla="*/ 0 h 6859813"/>
              <a:gd name="connsiteX10" fmla="*/ 9996726 w 12187989"/>
              <a:gd name="connsiteY10" fmla="*/ 0 h 6859813"/>
              <a:gd name="connsiteX11" fmla="*/ 4296209 w 12187989"/>
              <a:gd name="connsiteY11" fmla="*/ 2323633 h 6859813"/>
              <a:gd name="connsiteX12" fmla="*/ 2815390 w 12187989"/>
              <a:gd name="connsiteY12" fmla="*/ 6856810 h 6859813"/>
              <a:gd name="connsiteX13" fmla="*/ 10574183 w 12187989"/>
              <a:gd name="connsiteY13" fmla="*/ 6859813 h 6859813"/>
              <a:gd name="connsiteX14" fmla="*/ 0 w 12187989"/>
              <a:gd name="connsiteY14" fmla="*/ 6859813 h 68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989" h="6859813">
                <a:moveTo>
                  <a:pt x="12187989" y="2102308"/>
                </a:moveTo>
                <a:lnTo>
                  <a:pt x="12187989" y="6859813"/>
                </a:lnTo>
                <a:lnTo>
                  <a:pt x="10576560" y="6859813"/>
                </a:lnTo>
                <a:lnTo>
                  <a:pt x="12186390" y="3264722"/>
                </a:lnTo>
                <a:cubicBezTo>
                  <a:pt x="12186924" y="2877251"/>
                  <a:pt x="12187456" y="2489779"/>
                  <a:pt x="12187989" y="2102308"/>
                </a:cubicBezTo>
                <a:close/>
                <a:moveTo>
                  <a:pt x="10564083" y="0"/>
                </a:moveTo>
                <a:lnTo>
                  <a:pt x="12187989" y="0"/>
                </a:lnTo>
                <a:lnTo>
                  <a:pt x="12187989" y="2102308"/>
                </a:lnTo>
                <a:lnTo>
                  <a:pt x="10643910" y="279"/>
                </a:lnTo>
                <a:close/>
                <a:moveTo>
                  <a:pt x="0" y="0"/>
                </a:moveTo>
                <a:lnTo>
                  <a:pt x="9996726" y="0"/>
                </a:lnTo>
                <a:lnTo>
                  <a:pt x="4296209" y="2323633"/>
                </a:lnTo>
                <a:lnTo>
                  <a:pt x="2815390" y="6856810"/>
                </a:lnTo>
                <a:lnTo>
                  <a:pt x="10574183" y="6859813"/>
                </a:lnTo>
                <a:lnTo>
                  <a:pt x="0" y="6859813"/>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solidFill>
                  <a:schemeClr val="bg1"/>
                </a:solidFill>
              </a:defRPr>
            </a:lvl1pPr>
          </a:lstStyle>
          <a:p>
            <a:r>
              <a:rPr lang="en-US" dirty="0"/>
              <a:t>On Screen or External Master Title Slide Only </a:t>
            </a:r>
            <a:r>
              <a:rPr lang="mr-IN" dirty="0"/>
              <a:t>–</a:t>
            </a:r>
            <a:r>
              <a:rPr lang="en-US" dirty="0"/>
              <a:t>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4" name="Group 73">
            <a:extLst>
              <a:ext uri="{FF2B5EF4-FFF2-40B4-BE49-F238E27FC236}">
                <a16:creationId xmlns:a16="http://schemas.microsoft.com/office/drawing/2014/main" id="{24630CCC-EA48-B046-B2FE-960CBF047202}"/>
              </a:ext>
            </a:extLst>
          </p:cNvPr>
          <p:cNvGrpSpPr/>
          <p:nvPr userDrawn="1"/>
        </p:nvGrpSpPr>
        <p:grpSpPr>
          <a:xfrm>
            <a:off x="724206" y="790915"/>
            <a:ext cx="3526525" cy="1189657"/>
            <a:chOff x="228760" y="2551795"/>
            <a:chExt cx="10079279" cy="3400200"/>
          </a:xfrm>
        </p:grpSpPr>
        <p:sp>
          <p:nvSpPr>
            <p:cNvPr id="75" name="Freeform 74">
              <a:extLst>
                <a:ext uri="{FF2B5EF4-FFF2-40B4-BE49-F238E27FC236}">
                  <a16:creationId xmlns:a16="http://schemas.microsoft.com/office/drawing/2014/main" id="{D5437A97-C161-024F-ADAA-43F3EFCC2885}"/>
                </a:ext>
              </a:extLst>
            </p:cNvPr>
            <p:cNvSpPr/>
            <p:nvPr userDrawn="1"/>
          </p:nvSpPr>
          <p:spPr>
            <a:xfrm>
              <a:off x="8878120" y="2551795"/>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D2CD892C-ABFB-8A49-A836-B88D3FC0E964}"/>
                </a:ext>
              </a:extLst>
            </p:cNvPr>
            <p:cNvSpPr/>
            <p:nvPr userDrawn="1"/>
          </p:nvSpPr>
          <p:spPr>
            <a:xfrm>
              <a:off x="7140760" y="2551795"/>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77" name="Group 76">
              <a:extLst>
                <a:ext uri="{FF2B5EF4-FFF2-40B4-BE49-F238E27FC236}">
                  <a16:creationId xmlns:a16="http://schemas.microsoft.com/office/drawing/2014/main" id="{13D52C0D-C03C-EF46-8566-4C9ED94853D7}"/>
                </a:ext>
              </a:extLst>
            </p:cNvPr>
            <p:cNvGrpSpPr/>
            <p:nvPr userDrawn="1"/>
          </p:nvGrpSpPr>
          <p:grpSpPr>
            <a:xfrm>
              <a:off x="8603800" y="2936995"/>
              <a:ext cx="241200" cy="1720439"/>
              <a:chOff x="8629200" y="533520"/>
              <a:chExt cx="241200" cy="1720439"/>
            </a:xfrm>
          </p:grpSpPr>
          <p:sp>
            <p:nvSpPr>
              <p:cNvPr id="109" name="Freeform 108">
                <a:extLst>
                  <a:ext uri="{FF2B5EF4-FFF2-40B4-BE49-F238E27FC236}">
                    <a16:creationId xmlns:a16="http://schemas.microsoft.com/office/drawing/2014/main" id="{81BF2B13-CC03-0C4B-BE43-9CABB87409F6}"/>
                  </a:ext>
                </a:extLst>
              </p:cNvPr>
              <p:cNvSpPr/>
              <p:nvPr/>
            </p:nvSpPr>
            <p:spPr>
              <a:xfrm>
                <a:off x="8653680" y="840599"/>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110" name="Freeform 109">
                <a:extLst>
                  <a:ext uri="{FF2B5EF4-FFF2-40B4-BE49-F238E27FC236}">
                    <a16:creationId xmlns:a16="http://schemas.microsoft.com/office/drawing/2014/main" id="{CDAFC06F-B733-4441-BAA8-F18891F65398}"/>
                  </a:ext>
                </a:extLst>
              </p:cNvPr>
              <p:cNvSpPr/>
              <p:nvPr/>
            </p:nvSpPr>
            <p:spPr>
              <a:xfrm>
                <a:off x="8629200" y="53352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grpSp>
          <p:nvGrpSpPr>
            <p:cNvPr id="78" name="Group 77">
              <a:extLst>
                <a:ext uri="{FF2B5EF4-FFF2-40B4-BE49-F238E27FC236}">
                  <a16:creationId xmlns:a16="http://schemas.microsoft.com/office/drawing/2014/main" id="{AF8C6236-E6FC-2E40-A837-770957197FF4}"/>
                </a:ext>
              </a:extLst>
            </p:cNvPr>
            <p:cNvGrpSpPr/>
            <p:nvPr userDrawn="1"/>
          </p:nvGrpSpPr>
          <p:grpSpPr>
            <a:xfrm>
              <a:off x="228760" y="3613075"/>
              <a:ext cx="7965000" cy="2338920"/>
              <a:chOff x="254160" y="1209600"/>
              <a:chExt cx="7965000" cy="2338920"/>
            </a:xfrm>
          </p:grpSpPr>
          <p:sp>
            <p:nvSpPr>
              <p:cNvPr id="79" name="Freeform 78">
                <a:extLst>
                  <a:ext uri="{FF2B5EF4-FFF2-40B4-BE49-F238E27FC236}">
                    <a16:creationId xmlns:a16="http://schemas.microsoft.com/office/drawing/2014/main" id="{D730CD1C-E399-AE46-9C6D-597D1C61F6C7}"/>
                  </a:ext>
                </a:extLst>
              </p:cNvPr>
              <p:cNvSpPr/>
              <p:nvPr/>
            </p:nvSpPr>
            <p:spPr>
              <a:xfrm>
                <a:off x="254160" y="120960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E5FB3338-C732-A546-8819-2BEF2C4FA7A8}"/>
                  </a:ext>
                </a:extLst>
              </p:cNvPr>
              <p:cNvSpPr/>
              <p:nvPr/>
            </p:nvSpPr>
            <p:spPr>
              <a:xfrm>
                <a:off x="872999" y="160308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D9767DE3-9F8E-1C40-9A05-1E4F70933368}"/>
                  </a:ext>
                </a:extLst>
              </p:cNvPr>
              <p:cNvSpPr/>
              <p:nvPr/>
            </p:nvSpPr>
            <p:spPr>
              <a:xfrm>
                <a:off x="2175840" y="120960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90791A58-D1E3-024A-B018-947FE0755DAB}"/>
                  </a:ext>
                </a:extLst>
              </p:cNvPr>
              <p:cNvSpPr/>
              <p:nvPr/>
            </p:nvSpPr>
            <p:spPr>
              <a:xfrm>
                <a:off x="3048840" y="1603080"/>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26EF9A22-11BD-E24A-8EAF-A2E007BF2EFC}"/>
                  </a:ext>
                </a:extLst>
              </p:cNvPr>
              <p:cNvSpPr/>
              <p:nvPr/>
            </p:nvSpPr>
            <p:spPr>
              <a:xfrm>
                <a:off x="3757679" y="160308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E890AE5F-4CDC-C244-8338-168DFA56B73F}"/>
                  </a:ext>
                </a:extLst>
              </p:cNvPr>
              <p:cNvSpPr/>
              <p:nvPr/>
            </p:nvSpPr>
            <p:spPr>
              <a:xfrm>
                <a:off x="5302079" y="120960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5" name="Freeform 84">
                <a:extLst>
                  <a:ext uri="{FF2B5EF4-FFF2-40B4-BE49-F238E27FC236}">
                    <a16:creationId xmlns:a16="http://schemas.microsoft.com/office/drawing/2014/main" id="{AE97231F-4856-0344-86F0-5105FB034C42}"/>
                  </a:ext>
                </a:extLst>
              </p:cNvPr>
              <p:cNvSpPr/>
              <p:nvPr/>
            </p:nvSpPr>
            <p:spPr>
              <a:xfrm>
                <a:off x="6850800" y="1603080"/>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86" name="Freeform 85">
                <a:extLst>
                  <a:ext uri="{FF2B5EF4-FFF2-40B4-BE49-F238E27FC236}">
                    <a16:creationId xmlns:a16="http://schemas.microsoft.com/office/drawing/2014/main" id="{8F3EB31F-FDD4-3F4C-9CBA-1C94CB8E8592}"/>
                  </a:ext>
                </a:extLst>
              </p:cNvPr>
              <p:cNvSpPr/>
              <p:nvPr/>
            </p:nvSpPr>
            <p:spPr>
              <a:xfrm>
                <a:off x="254160" y="3196440"/>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5"/>
                    </a:lnTo>
                    <a:lnTo>
                      <a:pt x="626" y="375"/>
                    </a:lnTo>
                    <a:lnTo>
                      <a:pt x="626" y="581"/>
                    </a:lnTo>
                    <a:lnTo>
                      <a:pt x="228" y="581"/>
                    </a:lnTo>
                    <a:lnTo>
                      <a:pt x="228"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7" name="Freeform 86">
                <a:extLst>
                  <a:ext uri="{FF2B5EF4-FFF2-40B4-BE49-F238E27FC236}">
                    <a16:creationId xmlns:a16="http://schemas.microsoft.com/office/drawing/2014/main" id="{E79003E6-25F3-4E41-A5CF-86E51060C4F4}"/>
                  </a:ext>
                </a:extLst>
              </p:cNvPr>
              <p:cNvSpPr/>
              <p:nvPr/>
            </p:nvSpPr>
            <p:spPr>
              <a:xfrm>
                <a:off x="577800" y="3196440"/>
                <a:ext cx="290520" cy="347760"/>
              </a:xfrm>
              <a:custGeom>
                <a:avLst/>
                <a:gdLst/>
                <a:ahLst/>
                <a:cxnLst>
                  <a:cxn ang="3cd4">
                    <a:pos x="hc" y="t"/>
                  </a:cxn>
                  <a:cxn ang="cd2">
                    <a:pos x="l" y="vc"/>
                  </a:cxn>
                  <a:cxn ang="cd4">
                    <a:pos x="hc" y="b"/>
                  </a:cxn>
                  <a:cxn ang="0">
                    <a:pos x="r" y="vc"/>
                  </a:cxn>
                </a:cxnLst>
                <a:rect l="l" t="t" r="r" b="b"/>
                <a:pathLst>
                  <a:path w="808" h="967">
                    <a:moveTo>
                      <a:pt x="808" y="967"/>
                    </a:moveTo>
                    <a:lnTo>
                      <a:pt x="592" y="967"/>
                    </a:lnTo>
                    <a:lnTo>
                      <a:pt x="217" y="398"/>
                    </a:lnTo>
                    <a:lnTo>
                      <a:pt x="217" y="967"/>
                    </a:lnTo>
                    <a:lnTo>
                      <a:pt x="0" y="967"/>
                    </a:lnTo>
                    <a:lnTo>
                      <a:pt x="0" y="0"/>
                    </a:lnTo>
                    <a:lnTo>
                      <a:pt x="217" y="0"/>
                    </a:lnTo>
                    <a:lnTo>
                      <a:pt x="581" y="581"/>
                    </a:lnTo>
                    <a:lnTo>
                      <a:pt x="581" y="0"/>
                    </a:lnTo>
                    <a:lnTo>
                      <a:pt x="80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8" name="Freeform 87">
                <a:extLst>
                  <a:ext uri="{FF2B5EF4-FFF2-40B4-BE49-F238E27FC236}">
                    <a16:creationId xmlns:a16="http://schemas.microsoft.com/office/drawing/2014/main" id="{69DBE4E3-C2CE-FD4B-A4CE-8184628DEDC8}"/>
                  </a:ext>
                </a:extLst>
              </p:cNvPr>
              <p:cNvSpPr/>
              <p:nvPr/>
            </p:nvSpPr>
            <p:spPr>
              <a:xfrm>
                <a:off x="938520" y="3196440"/>
                <a:ext cx="257760" cy="347760"/>
              </a:xfrm>
              <a:custGeom>
                <a:avLst/>
                <a:gdLst/>
                <a:ahLst/>
                <a:cxnLst>
                  <a:cxn ang="3cd4">
                    <a:pos x="hc" y="t"/>
                  </a:cxn>
                  <a:cxn ang="cd2">
                    <a:pos x="l" y="vc"/>
                  </a:cxn>
                  <a:cxn ang="cd4">
                    <a:pos x="hc" y="b"/>
                  </a:cxn>
                  <a:cxn ang="0">
                    <a:pos x="r" y="vc"/>
                  </a:cxn>
                </a:cxnLst>
                <a:rect l="l" t="t" r="r" b="b"/>
                <a:pathLst>
                  <a:path w="717" h="967">
                    <a:moveTo>
                      <a:pt x="717" y="205"/>
                    </a:moveTo>
                    <a:lnTo>
                      <a:pt x="466" y="205"/>
                    </a:lnTo>
                    <a:lnTo>
                      <a:pt x="466" y="967"/>
                    </a:lnTo>
                    <a:lnTo>
                      <a:pt x="250" y="967"/>
                    </a:lnTo>
                    <a:lnTo>
                      <a:pt x="250" y="205"/>
                    </a:lnTo>
                    <a:lnTo>
                      <a:pt x="0" y="205"/>
                    </a:lnTo>
                    <a:lnTo>
                      <a:pt x="0" y="0"/>
                    </a:lnTo>
                    <a:lnTo>
                      <a:pt x="71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9" name="Freeform 88">
                <a:extLst>
                  <a:ext uri="{FF2B5EF4-FFF2-40B4-BE49-F238E27FC236}">
                    <a16:creationId xmlns:a16="http://schemas.microsoft.com/office/drawing/2014/main" id="{0CB5E448-E3B1-6F44-845A-41567B7922FB}"/>
                  </a:ext>
                </a:extLst>
              </p:cNvPr>
              <p:cNvSpPr/>
              <p:nvPr/>
            </p:nvSpPr>
            <p:spPr>
              <a:xfrm>
                <a:off x="1266120" y="319644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38" y="375"/>
                    </a:lnTo>
                    <a:lnTo>
                      <a:pt x="638"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0" name="Freeform 89">
                <a:extLst>
                  <a:ext uri="{FF2B5EF4-FFF2-40B4-BE49-F238E27FC236}">
                    <a16:creationId xmlns:a16="http://schemas.microsoft.com/office/drawing/2014/main" id="{100D38B0-F122-AE4D-B4B8-DC275F8437C3}"/>
                  </a:ext>
                </a:extLst>
              </p:cNvPr>
              <p:cNvSpPr/>
              <p:nvPr/>
            </p:nvSpPr>
            <p:spPr>
              <a:xfrm>
                <a:off x="1590120" y="3196440"/>
                <a:ext cx="261720" cy="347760"/>
              </a:xfrm>
              <a:custGeom>
                <a:avLst/>
                <a:gdLst/>
                <a:ahLst/>
                <a:cxnLst>
                  <a:cxn ang="3cd4">
                    <a:pos x="hc" y="t"/>
                  </a:cxn>
                  <a:cxn ang="cd2">
                    <a:pos x="l" y="vc"/>
                  </a:cxn>
                  <a:cxn ang="cd4">
                    <a:pos x="hc" y="b"/>
                  </a:cxn>
                  <a:cxn ang="0">
                    <a:pos x="r" y="vc"/>
                  </a:cxn>
                </a:cxnLst>
                <a:rect l="l" t="t" r="r" b="b"/>
                <a:pathLst>
                  <a:path w="728" h="967">
                    <a:moveTo>
                      <a:pt x="250" y="603"/>
                    </a:moveTo>
                    <a:cubicBezTo>
                      <a:pt x="227" y="603"/>
                      <a:pt x="227" y="603"/>
                      <a:pt x="227" y="603"/>
                    </a:cubicBezTo>
                    <a:cubicBezTo>
                      <a:pt x="227" y="967"/>
                      <a:pt x="227" y="967"/>
                      <a:pt x="227" y="967"/>
                    </a:cubicBezTo>
                    <a:cubicBezTo>
                      <a:pt x="0" y="967"/>
                      <a:pt x="0" y="967"/>
                      <a:pt x="0" y="967"/>
                    </a:cubicBezTo>
                    <a:cubicBezTo>
                      <a:pt x="0" y="0"/>
                      <a:pt x="0" y="0"/>
                      <a:pt x="0" y="0"/>
                    </a:cubicBezTo>
                    <a:cubicBezTo>
                      <a:pt x="375" y="0"/>
                      <a:pt x="375" y="0"/>
                      <a:pt x="375" y="0"/>
                    </a:cubicBezTo>
                    <a:cubicBezTo>
                      <a:pt x="592" y="0"/>
                      <a:pt x="717" y="125"/>
                      <a:pt x="717" y="307"/>
                    </a:cubicBezTo>
                    <a:cubicBezTo>
                      <a:pt x="717" y="455"/>
                      <a:pt x="637" y="558"/>
                      <a:pt x="478" y="592"/>
                    </a:cubicBezTo>
                    <a:cubicBezTo>
                      <a:pt x="728" y="967"/>
                      <a:pt x="728" y="967"/>
                      <a:pt x="728" y="967"/>
                    </a:cubicBezTo>
                    <a:cubicBezTo>
                      <a:pt x="466" y="967"/>
                      <a:pt x="466" y="967"/>
                      <a:pt x="466" y="967"/>
                    </a:cubicBezTo>
                    <a:close/>
                    <a:moveTo>
                      <a:pt x="227" y="205"/>
                    </a:moveTo>
                    <a:cubicBezTo>
                      <a:pt x="227" y="421"/>
                      <a:pt x="227" y="421"/>
                      <a:pt x="227" y="421"/>
                    </a:cubicBezTo>
                    <a:cubicBezTo>
                      <a:pt x="364" y="421"/>
                      <a:pt x="364" y="421"/>
                      <a:pt x="364" y="421"/>
                    </a:cubicBezTo>
                    <a:cubicBezTo>
                      <a:pt x="444" y="421"/>
                      <a:pt x="489" y="387"/>
                      <a:pt x="489" y="307"/>
                    </a:cubicBezTo>
                    <a:cubicBezTo>
                      <a:pt x="489" y="239"/>
                      <a:pt x="444" y="205"/>
                      <a:pt x="364" y="20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1" name="Freeform 90">
                <a:extLst>
                  <a:ext uri="{FF2B5EF4-FFF2-40B4-BE49-F238E27FC236}">
                    <a16:creationId xmlns:a16="http://schemas.microsoft.com/office/drawing/2014/main" id="{6A525491-98BD-264C-AD2C-57AB25E22280}"/>
                  </a:ext>
                </a:extLst>
              </p:cNvPr>
              <p:cNvSpPr/>
              <p:nvPr/>
            </p:nvSpPr>
            <p:spPr>
              <a:xfrm>
                <a:off x="1929960" y="3196440"/>
                <a:ext cx="257760" cy="347760"/>
              </a:xfrm>
              <a:custGeom>
                <a:avLst/>
                <a:gdLst/>
                <a:ahLst/>
                <a:cxnLst>
                  <a:cxn ang="3cd4">
                    <a:pos x="hc" y="t"/>
                  </a:cxn>
                  <a:cxn ang="cd2">
                    <a:pos x="l" y="vc"/>
                  </a:cxn>
                  <a:cxn ang="cd4">
                    <a:pos x="hc" y="b"/>
                  </a:cxn>
                  <a:cxn ang="0">
                    <a:pos x="r" y="vc"/>
                  </a:cxn>
                </a:cxnLst>
                <a:rect l="l" t="t" r="r" b="b"/>
                <a:pathLst>
                  <a:path w="717" h="967">
                    <a:moveTo>
                      <a:pt x="365" y="0"/>
                    </a:moveTo>
                    <a:cubicBezTo>
                      <a:pt x="592" y="0"/>
                      <a:pt x="717" y="125"/>
                      <a:pt x="717" y="319"/>
                    </a:cubicBezTo>
                    <a:cubicBezTo>
                      <a:pt x="717" y="512"/>
                      <a:pt x="592" y="637"/>
                      <a:pt x="365" y="637"/>
                    </a:cubicBezTo>
                    <a:cubicBezTo>
                      <a:pt x="216" y="637"/>
                      <a:pt x="216" y="637"/>
                      <a:pt x="216" y="637"/>
                    </a:cubicBezTo>
                    <a:cubicBezTo>
                      <a:pt x="216" y="967"/>
                      <a:pt x="216" y="967"/>
                      <a:pt x="216" y="967"/>
                    </a:cubicBezTo>
                    <a:cubicBezTo>
                      <a:pt x="0" y="967"/>
                      <a:pt x="0" y="967"/>
                      <a:pt x="0" y="967"/>
                    </a:cubicBezTo>
                    <a:cubicBezTo>
                      <a:pt x="0" y="0"/>
                      <a:pt x="0" y="0"/>
                      <a:pt x="0" y="0"/>
                    </a:cubicBezTo>
                    <a:close/>
                    <a:moveTo>
                      <a:pt x="365" y="444"/>
                    </a:moveTo>
                    <a:cubicBezTo>
                      <a:pt x="433" y="444"/>
                      <a:pt x="490" y="398"/>
                      <a:pt x="490" y="319"/>
                    </a:cubicBezTo>
                    <a:cubicBezTo>
                      <a:pt x="490" y="250"/>
                      <a:pt x="433" y="205"/>
                      <a:pt x="365" y="205"/>
                    </a:cubicBezTo>
                    <a:cubicBezTo>
                      <a:pt x="216" y="205"/>
                      <a:pt x="216" y="205"/>
                      <a:pt x="216" y="205"/>
                    </a:cubicBezTo>
                    <a:cubicBezTo>
                      <a:pt x="216" y="444"/>
                      <a:pt x="216" y="444"/>
                      <a:pt x="216" y="44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2" name="Freeform 91">
                <a:extLst>
                  <a:ext uri="{FF2B5EF4-FFF2-40B4-BE49-F238E27FC236}">
                    <a16:creationId xmlns:a16="http://schemas.microsoft.com/office/drawing/2014/main" id="{DACE9796-5B22-4E43-81AC-F740DB61D128}"/>
                  </a:ext>
                </a:extLst>
              </p:cNvPr>
              <p:cNvSpPr/>
              <p:nvPr/>
            </p:nvSpPr>
            <p:spPr>
              <a:xfrm>
                <a:off x="2261880" y="3196440"/>
                <a:ext cx="262080" cy="347760"/>
              </a:xfrm>
              <a:custGeom>
                <a:avLst/>
                <a:gdLst/>
                <a:ahLst/>
                <a:cxnLst>
                  <a:cxn ang="3cd4">
                    <a:pos x="hc" y="t"/>
                  </a:cxn>
                  <a:cxn ang="cd2">
                    <a:pos x="l" y="vc"/>
                  </a:cxn>
                  <a:cxn ang="cd4">
                    <a:pos x="hc" y="b"/>
                  </a:cxn>
                  <a:cxn ang="0">
                    <a:pos x="r" y="vc"/>
                  </a:cxn>
                </a:cxnLst>
                <a:rect l="l" t="t" r="r" b="b"/>
                <a:pathLst>
                  <a:path w="729"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592" y="0"/>
                      <a:pt x="718" y="125"/>
                      <a:pt x="718" y="307"/>
                    </a:cubicBezTo>
                    <a:cubicBezTo>
                      <a:pt x="718" y="455"/>
                      <a:pt x="638" y="558"/>
                      <a:pt x="490" y="592"/>
                    </a:cubicBezTo>
                    <a:cubicBezTo>
                      <a:pt x="729" y="967"/>
                      <a:pt x="729" y="967"/>
                      <a:pt x="729"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490" y="387"/>
                      <a:pt x="490" y="307"/>
                    </a:cubicBezTo>
                    <a:cubicBezTo>
                      <a:pt x="490" y="239"/>
                      <a:pt x="444" y="205"/>
                      <a:pt x="376" y="20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3" name="Freeform 92">
                <a:extLst>
                  <a:ext uri="{FF2B5EF4-FFF2-40B4-BE49-F238E27FC236}">
                    <a16:creationId xmlns:a16="http://schemas.microsoft.com/office/drawing/2014/main" id="{0E897534-5509-7941-BE16-BB7951DFA652}"/>
                  </a:ext>
                </a:extLst>
              </p:cNvPr>
              <p:cNvSpPr/>
              <p:nvPr/>
            </p:nvSpPr>
            <p:spPr>
              <a:xfrm>
                <a:off x="2602080" y="319644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4" name="Freeform 93">
                <a:extLst>
                  <a:ext uri="{FF2B5EF4-FFF2-40B4-BE49-F238E27FC236}">
                    <a16:creationId xmlns:a16="http://schemas.microsoft.com/office/drawing/2014/main" id="{9FE63FE5-D801-9043-80F5-C2FE7DF93691}"/>
                  </a:ext>
                </a:extLst>
              </p:cNvPr>
              <p:cNvSpPr/>
              <p:nvPr/>
            </p:nvSpPr>
            <p:spPr>
              <a:xfrm>
                <a:off x="2761920" y="319248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27"/>
                      <a:pt x="273" y="284"/>
                    </a:cubicBezTo>
                    <a:cubicBezTo>
                      <a:pt x="273" y="341"/>
                      <a:pt x="341" y="364"/>
                      <a:pt x="444" y="386"/>
                    </a:cubicBezTo>
                    <a:cubicBezTo>
                      <a:pt x="489" y="398"/>
                      <a:pt x="489" y="398"/>
                      <a:pt x="489" y="398"/>
                    </a:cubicBezTo>
                    <a:cubicBezTo>
                      <a:pt x="660" y="443"/>
                      <a:pt x="751" y="534"/>
                      <a:pt x="751" y="683"/>
                    </a:cubicBezTo>
                    <a:cubicBezTo>
                      <a:pt x="751" y="899"/>
                      <a:pt x="580" y="990"/>
                      <a:pt x="387" y="990"/>
                    </a:cubicBezTo>
                    <a:cubicBezTo>
                      <a:pt x="227" y="990"/>
                      <a:pt x="91" y="944"/>
                      <a:pt x="0" y="865"/>
                    </a:cubicBezTo>
                    <a:cubicBezTo>
                      <a:pt x="125" y="694"/>
                      <a:pt x="125" y="694"/>
                      <a:pt x="125" y="694"/>
                    </a:cubicBezTo>
                    <a:cubicBezTo>
                      <a:pt x="194" y="739"/>
                      <a:pt x="273" y="785"/>
                      <a:pt x="387" y="785"/>
                    </a:cubicBezTo>
                    <a:cubicBezTo>
                      <a:pt x="467" y="785"/>
                      <a:pt x="512" y="762"/>
                      <a:pt x="512" y="705"/>
                    </a:cubicBezTo>
                    <a:cubicBezTo>
                      <a:pt x="512" y="648"/>
                      <a:pt x="467" y="625"/>
                      <a:pt x="364" y="603"/>
                    </a:cubicBezTo>
                    <a:cubicBezTo>
                      <a:pt x="318" y="592"/>
                      <a:pt x="318" y="592"/>
                      <a:pt x="318" y="592"/>
                    </a:cubicBezTo>
                    <a:cubicBezTo>
                      <a:pt x="125" y="546"/>
                      <a:pt x="34" y="455"/>
                      <a:pt x="34" y="307"/>
                    </a:cubicBezTo>
                    <a:cubicBezTo>
                      <a:pt x="34" y="113"/>
                      <a:pt x="194" y="0"/>
                      <a:pt x="387" y="0"/>
                    </a:cubicBezTo>
                    <a:cubicBezTo>
                      <a:pt x="512" y="0"/>
                      <a:pt x="615" y="22"/>
                      <a:pt x="751" y="10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5" name="Freeform 94">
                <a:extLst>
                  <a:ext uri="{FF2B5EF4-FFF2-40B4-BE49-F238E27FC236}">
                    <a16:creationId xmlns:a16="http://schemas.microsoft.com/office/drawing/2014/main" id="{2A01A726-4D3B-4247-9B0D-58BAB0A778CA}"/>
                  </a:ext>
                </a:extLst>
              </p:cNvPr>
              <p:cNvSpPr/>
              <p:nvPr/>
            </p:nvSpPr>
            <p:spPr>
              <a:xfrm>
                <a:off x="3114360" y="3196440"/>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5"/>
                    </a:lnTo>
                    <a:lnTo>
                      <a:pt x="626" y="375"/>
                    </a:lnTo>
                    <a:lnTo>
                      <a:pt x="626" y="581"/>
                    </a:lnTo>
                    <a:lnTo>
                      <a:pt x="227" y="581"/>
                    </a:lnTo>
                    <a:lnTo>
                      <a:pt x="227"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6" name="Freeform 95">
                <a:extLst>
                  <a:ext uri="{FF2B5EF4-FFF2-40B4-BE49-F238E27FC236}">
                    <a16:creationId xmlns:a16="http://schemas.microsoft.com/office/drawing/2014/main" id="{51E1FA54-E46C-C144-AC24-25BB8FE647AD}"/>
                  </a:ext>
                </a:extLst>
              </p:cNvPr>
              <p:cNvSpPr/>
              <p:nvPr/>
            </p:nvSpPr>
            <p:spPr>
              <a:xfrm>
                <a:off x="3560760" y="3192480"/>
                <a:ext cx="294840" cy="356040"/>
              </a:xfrm>
              <a:custGeom>
                <a:avLst/>
                <a:gdLst/>
                <a:ahLst/>
                <a:cxnLst>
                  <a:cxn ang="3cd4">
                    <a:pos x="hc" y="t"/>
                  </a:cxn>
                  <a:cxn ang="cd2">
                    <a:pos x="l" y="vc"/>
                  </a:cxn>
                  <a:cxn ang="cd4">
                    <a:pos x="hc" y="b"/>
                  </a:cxn>
                  <a:cxn ang="0">
                    <a:pos x="r" y="vc"/>
                  </a:cxn>
                </a:cxnLst>
                <a:rect l="l" t="t" r="r" b="b"/>
                <a:pathLst>
                  <a:path w="820" h="990">
                    <a:moveTo>
                      <a:pt x="820" y="227"/>
                    </a:moveTo>
                    <a:cubicBezTo>
                      <a:pt x="626" y="330"/>
                      <a:pt x="626" y="330"/>
                      <a:pt x="626" y="330"/>
                    </a:cubicBezTo>
                    <a:cubicBezTo>
                      <a:pt x="592" y="250"/>
                      <a:pt x="524" y="216"/>
                      <a:pt x="444" y="216"/>
                    </a:cubicBezTo>
                    <a:cubicBezTo>
                      <a:pt x="319" y="216"/>
                      <a:pt x="228" y="318"/>
                      <a:pt x="228" y="500"/>
                    </a:cubicBezTo>
                    <a:cubicBezTo>
                      <a:pt x="228" y="683"/>
                      <a:pt x="330" y="774"/>
                      <a:pt x="444" y="774"/>
                    </a:cubicBezTo>
                    <a:cubicBezTo>
                      <a:pt x="524" y="774"/>
                      <a:pt x="592" y="739"/>
                      <a:pt x="638" y="660"/>
                    </a:cubicBezTo>
                    <a:cubicBezTo>
                      <a:pt x="820" y="774"/>
                      <a:pt x="820" y="774"/>
                      <a:pt x="820" y="774"/>
                    </a:cubicBezTo>
                    <a:cubicBezTo>
                      <a:pt x="740" y="910"/>
                      <a:pt x="615" y="990"/>
                      <a:pt x="444" y="990"/>
                    </a:cubicBezTo>
                    <a:cubicBezTo>
                      <a:pt x="182" y="990"/>
                      <a:pt x="0" y="796"/>
                      <a:pt x="0" y="500"/>
                    </a:cubicBezTo>
                    <a:cubicBezTo>
                      <a:pt x="0" y="193"/>
                      <a:pt x="182" y="0"/>
                      <a:pt x="444" y="0"/>
                    </a:cubicBezTo>
                    <a:cubicBezTo>
                      <a:pt x="615" y="0"/>
                      <a:pt x="752" y="79"/>
                      <a:pt x="820" y="22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7" name="Freeform 96">
                <a:extLst>
                  <a:ext uri="{FF2B5EF4-FFF2-40B4-BE49-F238E27FC236}">
                    <a16:creationId xmlns:a16="http://schemas.microsoft.com/office/drawing/2014/main" id="{AE3317C4-0F89-A847-A33E-B6C5155370D8}"/>
                  </a:ext>
                </a:extLst>
              </p:cNvPr>
              <p:cNvSpPr/>
              <p:nvPr/>
            </p:nvSpPr>
            <p:spPr>
              <a:xfrm>
                <a:off x="391320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6" y="990"/>
                    </a:cubicBezTo>
                    <a:cubicBezTo>
                      <a:pt x="182" y="990"/>
                      <a:pt x="0" y="796"/>
                      <a:pt x="0" y="500"/>
                    </a:cubicBezTo>
                    <a:cubicBezTo>
                      <a:pt x="0" y="193"/>
                      <a:pt x="182" y="0"/>
                      <a:pt x="456" y="0"/>
                    </a:cubicBezTo>
                    <a:cubicBezTo>
                      <a:pt x="717" y="0"/>
                      <a:pt x="899" y="193"/>
                      <a:pt x="899" y="500"/>
                    </a:cubicBezTo>
                    <a:close/>
                    <a:moveTo>
                      <a:pt x="228" y="500"/>
                    </a:moveTo>
                    <a:cubicBezTo>
                      <a:pt x="228" y="671"/>
                      <a:pt x="319" y="774"/>
                      <a:pt x="456" y="774"/>
                    </a:cubicBezTo>
                    <a:cubicBezTo>
                      <a:pt x="581" y="774"/>
                      <a:pt x="672" y="671"/>
                      <a:pt x="672" y="500"/>
                    </a:cubicBezTo>
                    <a:cubicBezTo>
                      <a:pt x="672" y="318"/>
                      <a:pt x="581" y="216"/>
                      <a:pt x="456" y="216"/>
                    </a:cubicBezTo>
                    <a:cubicBezTo>
                      <a:pt x="319" y="216"/>
                      <a:pt x="228" y="318"/>
                      <a:pt x="228" y="5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8" name="Freeform 97">
                <a:extLst>
                  <a:ext uri="{FF2B5EF4-FFF2-40B4-BE49-F238E27FC236}">
                    <a16:creationId xmlns:a16="http://schemas.microsoft.com/office/drawing/2014/main" id="{D4304644-F36D-724B-A94F-5AA02C79A7C1}"/>
                  </a:ext>
                </a:extLst>
              </p:cNvPr>
              <p:cNvSpPr/>
              <p:nvPr/>
            </p:nvSpPr>
            <p:spPr>
              <a:xfrm>
                <a:off x="4314960" y="319644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9" name="Freeform 98">
                <a:extLst>
                  <a:ext uri="{FF2B5EF4-FFF2-40B4-BE49-F238E27FC236}">
                    <a16:creationId xmlns:a16="http://schemas.microsoft.com/office/drawing/2014/main" id="{3AB0263A-BB1D-6D43-B630-C3FF54C2FCAD}"/>
                  </a:ext>
                </a:extLst>
              </p:cNvPr>
              <p:cNvSpPr/>
              <p:nvPr/>
            </p:nvSpPr>
            <p:spPr>
              <a:xfrm>
                <a:off x="4618080" y="3196440"/>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28" y="0"/>
                    </a:lnTo>
                    <a:lnTo>
                      <a:pt x="228"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0" name="Freeform 99">
                <a:extLst>
                  <a:ext uri="{FF2B5EF4-FFF2-40B4-BE49-F238E27FC236}">
                    <a16:creationId xmlns:a16="http://schemas.microsoft.com/office/drawing/2014/main" id="{95A573A3-8C3E-F943-B244-693CAE63B9A3}"/>
                  </a:ext>
                </a:extLst>
              </p:cNvPr>
              <p:cNvSpPr/>
              <p:nvPr/>
            </p:nvSpPr>
            <p:spPr>
              <a:xfrm>
                <a:off x="4896720" y="319644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39" y="967"/>
                    </a:lnTo>
                    <a:lnTo>
                      <a:pt x="0" y="967"/>
                    </a:lnTo>
                    <a:lnTo>
                      <a:pt x="330" y="0"/>
                    </a:lnTo>
                    <a:lnTo>
                      <a:pt x="592" y="0"/>
                    </a:lnTo>
                    <a:lnTo>
                      <a:pt x="922" y="967"/>
                    </a:lnTo>
                    <a:lnTo>
                      <a:pt x="683" y="967"/>
                    </a:lnTo>
                    <a:close/>
                    <a:moveTo>
                      <a:pt x="558" y="569"/>
                    </a:moveTo>
                    <a:lnTo>
                      <a:pt x="467" y="239"/>
                    </a:lnTo>
                    <a:lnTo>
                      <a:pt x="364"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1" name="Freeform 100">
                <a:extLst>
                  <a:ext uri="{FF2B5EF4-FFF2-40B4-BE49-F238E27FC236}">
                    <a16:creationId xmlns:a16="http://schemas.microsoft.com/office/drawing/2014/main" id="{F2A92DAB-D9E4-B544-9CCA-0172E934C157}"/>
                  </a:ext>
                </a:extLst>
              </p:cNvPr>
              <p:cNvSpPr/>
              <p:nvPr/>
            </p:nvSpPr>
            <p:spPr>
              <a:xfrm>
                <a:off x="5294160" y="3196440"/>
                <a:ext cx="266040" cy="347760"/>
              </a:xfrm>
              <a:custGeom>
                <a:avLst/>
                <a:gdLst/>
                <a:ahLst/>
                <a:cxnLst>
                  <a:cxn ang="3cd4">
                    <a:pos x="hc" y="t"/>
                  </a:cxn>
                  <a:cxn ang="cd2">
                    <a:pos x="l" y="vc"/>
                  </a:cxn>
                  <a:cxn ang="cd4">
                    <a:pos x="hc" y="b"/>
                  </a:cxn>
                  <a:cxn ang="0">
                    <a:pos x="r" y="vc"/>
                  </a:cxn>
                </a:cxnLst>
                <a:rect l="l" t="t" r="r" b="b"/>
                <a:pathLst>
                  <a:path w="740" h="967">
                    <a:moveTo>
                      <a:pt x="740" y="694"/>
                    </a:moveTo>
                    <a:cubicBezTo>
                      <a:pt x="740" y="865"/>
                      <a:pt x="626" y="967"/>
                      <a:pt x="398" y="967"/>
                    </a:cubicBezTo>
                    <a:cubicBezTo>
                      <a:pt x="0" y="967"/>
                      <a:pt x="0" y="967"/>
                      <a:pt x="0" y="967"/>
                    </a:cubicBezTo>
                    <a:cubicBezTo>
                      <a:pt x="0" y="0"/>
                      <a:pt x="0" y="0"/>
                      <a:pt x="0" y="0"/>
                    </a:cubicBezTo>
                    <a:cubicBezTo>
                      <a:pt x="376" y="0"/>
                      <a:pt x="376" y="0"/>
                      <a:pt x="376" y="0"/>
                    </a:cubicBezTo>
                    <a:cubicBezTo>
                      <a:pt x="603" y="0"/>
                      <a:pt x="717" y="102"/>
                      <a:pt x="717" y="273"/>
                    </a:cubicBezTo>
                    <a:cubicBezTo>
                      <a:pt x="717" y="364"/>
                      <a:pt x="672" y="444"/>
                      <a:pt x="592" y="478"/>
                    </a:cubicBezTo>
                    <a:cubicBezTo>
                      <a:pt x="683" y="512"/>
                      <a:pt x="740" y="592"/>
                      <a:pt x="740" y="694"/>
                    </a:cubicBezTo>
                    <a:close/>
                    <a:moveTo>
                      <a:pt x="228" y="193"/>
                    </a:moveTo>
                    <a:cubicBezTo>
                      <a:pt x="228" y="387"/>
                      <a:pt x="228" y="387"/>
                      <a:pt x="228" y="387"/>
                    </a:cubicBezTo>
                    <a:cubicBezTo>
                      <a:pt x="364" y="387"/>
                      <a:pt x="364" y="387"/>
                      <a:pt x="364" y="387"/>
                    </a:cubicBezTo>
                    <a:cubicBezTo>
                      <a:pt x="444" y="387"/>
                      <a:pt x="489" y="353"/>
                      <a:pt x="489" y="284"/>
                    </a:cubicBezTo>
                    <a:cubicBezTo>
                      <a:pt x="489" y="216"/>
                      <a:pt x="444" y="193"/>
                      <a:pt x="364" y="193"/>
                    </a:cubicBezTo>
                    <a:close/>
                    <a:moveTo>
                      <a:pt x="387" y="774"/>
                    </a:moveTo>
                    <a:cubicBezTo>
                      <a:pt x="455" y="774"/>
                      <a:pt x="512" y="751"/>
                      <a:pt x="512" y="672"/>
                    </a:cubicBezTo>
                    <a:cubicBezTo>
                      <a:pt x="512" y="603"/>
                      <a:pt x="455" y="569"/>
                      <a:pt x="387" y="569"/>
                    </a:cubicBezTo>
                    <a:cubicBezTo>
                      <a:pt x="228" y="569"/>
                      <a:pt x="228" y="569"/>
                      <a:pt x="228" y="569"/>
                    </a:cubicBezTo>
                    <a:cubicBezTo>
                      <a:pt x="228" y="774"/>
                      <a:pt x="228" y="774"/>
                      <a:pt x="228" y="77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2" name="Freeform 101">
                <a:extLst>
                  <a:ext uri="{FF2B5EF4-FFF2-40B4-BE49-F238E27FC236}">
                    <a16:creationId xmlns:a16="http://schemas.microsoft.com/office/drawing/2014/main" id="{ED290E18-0574-7A45-AC77-0D8BE1861701}"/>
                  </a:ext>
                </a:extLst>
              </p:cNvPr>
              <p:cNvSpPr/>
              <p:nvPr/>
            </p:nvSpPr>
            <p:spPr>
              <a:xfrm>
                <a:off x="562572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5" y="990"/>
                    </a:cubicBezTo>
                    <a:cubicBezTo>
                      <a:pt x="182" y="990"/>
                      <a:pt x="0" y="796"/>
                      <a:pt x="0" y="500"/>
                    </a:cubicBezTo>
                    <a:cubicBezTo>
                      <a:pt x="0" y="193"/>
                      <a:pt x="182" y="0"/>
                      <a:pt x="455" y="0"/>
                    </a:cubicBezTo>
                    <a:cubicBezTo>
                      <a:pt x="717" y="0"/>
                      <a:pt x="899" y="193"/>
                      <a:pt x="899" y="500"/>
                    </a:cubicBezTo>
                    <a:close/>
                    <a:moveTo>
                      <a:pt x="227" y="500"/>
                    </a:moveTo>
                    <a:cubicBezTo>
                      <a:pt x="227" y="671"/>
                      <a:pt x="319" y="774"/>
                      <a:pt x="455" y="774"/>
                    </a:cubicBezTo>
                    <a:cubicBezTo>
                      <a:pt x="580" y="774"/>
                      <a:pt x="671" y="671"/>
                      <a:pt x="671" y="500"/>
                    </a:cubicBezTo>
                    <a:cubicBezTo>
                      <a:pt x="671" y="318"/>
                      <a:pt x="580" y="216"/>
                      <a:pt x="455" y="216"/>
                    </a:cubicBezTo>
                    <a:cubicBezTo>
                      <a:pt x="319" y="216"/>
                      <a:pt x="227" y="318"/>
                      <a:pt x="227" y="5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3" name="Freeform 102">
                <a:extLst>
                  <a:ext uri="{FF2B5EF4-FFF2-40B4-BE49-F238E27FC236}">
                    <a16:creationId xmlns:a16="http://schemas.microsoft.com/office/drawing/2014/main" id="{84537B22-9E20-CB4B-A659-5BFAA1B7C4CF}"/>
                  </a:ext>
                </a:extLst>
              </p:cNvPr>
              <p:cNvSpPr/>
              <p:nvPr/>
            </p:nvSpPr>
            <p:spPr>
              <a:xfrm>
                <a:off x="6027119" y="3196440"/>
                <a:ext cx="266040" cy="347760"/>
              </a:xfrm>
              <a:custGeom>
                <a:avLst/>
                <a:gdLst/>
                <a:ahLst/>
                <a:cxnLst>
                  <a:cxn ang="3cd4">
                    <a:pos x="hc" y="t"/>
                  </a:cxn>
                  <a:cxn ang="cd2">
                    <a:pos x="l" y="vc"/>
                  </a:cxn>
                  <a:cxn ang="cd4">
                    <a:pos x="hc" y="b"/>
                  </a:cxn>
                  <a:cxn ang="0">
                    <a:pos x="r" y="vc"/>
                  </a:cxn>
                </a:cxnLst>
                <a:rect l="l" t="t" r="r" b="b"/>
                <a:pathLst>
                  <a:path w="740"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604" y="0"/>
                      <a:pt x="717" y="125"/>
                      <a:pt x="717" y="307"/>
                    </a:cubicBezTo>
                    <a:cubicBezTo>
                      <a:pt x="717" y="455"/>
                      <a:pt x="638" y="558"/>
                      <a:pt x="490" y="592"/>
                    </a:cubicBezTo>
                    <a:cubicBezTo>
                      <a:pt x="740" y="967"/>
                      <a:pt x="740" y="967"/>
                      <a:pt x="740"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501" y="387"/>
                      <a:pt x="501" y="307"/>
                    </a:cubicBezTo>
                    <a:cubicBezTo>
                      <a:pt x="501" y="239"/>
                      <a:pt x="444" y="205"/>
                      <a:pt x="376" y="20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4" name="Freeform 103">
                <a:extLst>
                  <a:ext uri="{FF2B5EF4-FFF2-40B4-BE49-F238E27FC236}">
                    <a16:creationId xmlns:a16="http://schemas.microsoft.com/office/drawing/2014/main" id="{F789766C-84A3-984D-A9D0-78E00DE94343}"/>
                  </a:ext>
                </a:extLst>
              </p:cNvPr>
              <p:cNvSpPr/>
              <p:nvPr/>
            </p:nvSpPr>
            <p:spPr>
              <a:xfrm>
                <a:off x="6338520" y="319644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83" y="967"/>
                    </a:lnTo>
                    <a:close/>
                    <a:moveTo>
                      <a:pt x="558" y="569"/>
                    </a:moveTo>
                    <a:lnTo>
                      <a:pt x="456" y="239"/>
                    </a:lnTo>
                    <a:lnTo>
                      <a:pt x="353"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5" name="Freeform 104">
                <a:extLst>
                  <a:ext uri="{FF2B5EF4-FFF2-40B4-BE49-F238E27FC236}">
                    <a16:creationId xmlns:a16="http://schemas.microsoft.com/office/drawing/2014/main" id="{AF229386-85E3-F545-A12C-A11CDD8CC11E}"/>
                  </a:ext>
                </a:extLst>
              </p:cNvPr>
              <p:cNvSpPr/>
              <p:nvPr/>
            </p:nvSpPr>
            <p:spPr>
              <a:xfrm>
                <a:off x="6678720" y="3196440"/>
                <a:ext cx="261720" cy="347760"/>
              </a:xfrm>
              <a:custGeom>
                <a:avLst/>
                <a:gdLst/>
                <a:ahLst/>
                <a:cxnLst>
                  <a:cxn ang="3cd4">
                    <a:pos x="hc" y="t"/>
                  </a:cxn>
                  <a:cxn ang="cd2">
                    <a:pos x="l" y="vc"/>
                  </a:cxn>
                  <a:cxn ang="cd4">
                    <a:pos x="hc" y="b"/>
                  </a:cxn>
                  <a:cxn ang="0">
                    <a:pos x="r" y="vc"/>
                  </a:cxn>
                </a:cxnLst>
                <a:rect l="l" t="t" r="r" b="b"/>
                <a:pathLst>
                  <a:path w="728" h="967">
                    <a:moveTo>
                      <a:pt x="728" y="205"/>
                    </a:moveTo>
                    <a:lnTo>
                      <a:pt x="467" y="205"/>
                    </a:lnTo>
                    <a:lnTo>
                      <a:pt x="467" y="967"/>
                    </a:lnTo>
                    <a:lnTo>
                      <a:pt x="251" y="967"/>
                    </a:lnTo>
                    <a:lnTo>
                      <a:pt x="251" y="205"/>
                    </a:lnTo>
                    <a:lnTo>
                      <a:pt x="0" y="205"/>
                    </a:lnTo>
                    <a:lnTo>
                      <a:pt x="0" y="0"/>
                    </a:lnTo>
                    <a:lnTo>
                      <a:pt x="72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6" name="Freeform 105">
                <a:extLst>
                  <a:ext uri="{FF2B5EF4-FFF2-40B4-BE49-F238E27FC236}">
                    <a16:creationId xmlns:a16="http://schemas.microsoft.com/office/drawing/2014/main" id="{7F59A437-1910-1247-AE59-71DE352034E0}"/>
                  </a:ext>
                </a:extLst>
              </p:cNvPr>
              <p:cNvSpPr/>
              <p:nvPr/>
            </p:nvSpPr>
            <p:spPr>
              <a:xfrm>
                <a:off x="7010640" y="319644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7" name="Freeform 106">
                <a:extLst>
                  <a:ext uri="{FF2B5EF4-FFF2-40B4-BE49-F238E27FC236}">
                    <a16:creationId xmlns:a16="http://schemas.microsoft.com/office/drawing/2014/main" id="{F02E8630-B768-9E44-AE40-252F5F9BE12E}"/>
                  </a:ext>
                </a:extLst>
              </p:cNvPr>
              <p:cNvSpPr/>
              <p:nvPr/>
            </p:nvSpPr>
            <p:spPr>
              <a:xfrm>
                <a:off x="717048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44" y="990"/>
                    </a:cubicBezTo>
                    <a:cubicBezTo>
                      <a:pt x="171" y="990"/>
                      <a:pt x="0" y="796"/>
                      <a:pt x="0" y="500"/>
                    </a:cubicBezTo>
                    <a:cubicBezTo>
                      <a:pt x="0" y="193"/>
                      <a:pt x="171" y="0"/>
                      <a:pt x="444" y="0"/>
                    </a:cubicBezTo>
                    <a:cubicBezTo>
                      <a:pt x="717" y="0"/>
                      <a:pt x="899" y="193"/>
                      <a:pt x="899" y="500"/>
                    </a:cubicBezTo>
                    <a:close/>
                    <a:moveTo>
                      <a:pt x="227" y="500"/>
                    </a:moveTo>
                    <a:cubicBezTo>
                      <a:pt x="227" y="671"/>
                      <a:pt x="318" y="774"/>
                      <a:pt x="444" y="774"/>
                    </a:cubicBezTo>
                    <a:cubicBezTo>
                      <a:pt x="569" y="774"/>
                      <a:pt x="660" y="671"/>
                      <a:pt x="660" y="500"/>
                    </a:cubicBezTo>
                    <a:cubicBezTo>
                      <a:pt x="660" y="318"/>
                      <a:pt x="569" y="216"/>
                      <a:pt x="444" y="216"/>
                    </a:cubicBezTo>
                    <a:cubicBezTo>
                      <a:pt x="318" y="216"/>
                      <a:pt x="227" y="318"/>
                      <a:pt x="227" y="5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8" name="Freeform 107">
                <a:extLst>
                  <a:ext uri="{FF2B5EF4-FFF2-40B4-BE49-F238E27FC236}">
                    <a16:creationId xmlns:a16="http://schemas.microsoft.com/office/drawing/2014/main" id="{EF4208D5-402E-EC4B-B76F-1B2182A87DDB}"/>
                  </a:ext>
                </a:extLst>
              </p:cNvPr>
              <p:cNvSpPr/>
              <p:nvPr/>
            </p:nvSpPr>
            <p:spPr>
              <a:xfrm>
                <a:off x="7571880" y="3196440"/>
                <a:ext cx="290880" cy="347760"/>
              </a:xfrm>
              <a:custGeom>
                <a:avLst/>
                <a:gdLst/>
                <a:ahLst/>
                <a:cxnLst>
                  <a:cxn ang="3cd4">
                    <a:pos x="hc" y="t"/>
                  </a:cxn>
                  <a:cxn ang="cd2">
                    <a:pos x="l" y="vc"/>
                  </a:cxn>
                  <a:cxn ang="cd4">
                    <a:pos x="hc" y="b"/>
                  </a:cxn>
                  <a:cxn ang="0">
                    <a:pos x="r" y="vc"/>
                  </a:cxn>
                </a:cxnLst>
                <a:rect l="l" t="t" r="r" b="b"/>
                <a:pathLst>
                  <a:path w="809" h="967">
                    <a:moveTo>
                      <a:pt x="809" y="967"/>
                    </a:moveTo>
                    <a:lnTo>
                      <a:pt x="592" y="967"/>
                    </a:lnTo>
                    <a:lnTo>
                      <a:pt x="217" y="398"/>
                    </a:lnTo>
                    <a:lnTo>
                      <a:pt x="217" y="967"/>
                    </a:lnTo>
                    <a:lnTo>
                      <a:pt x="0" y="967"/>
                    </a:lnTo>
                    <a:lnTo>
                      <a:pt x="0" y="0"/>
                    </a:lnTo>
                    <a:lnTo>
                      <a:pt x="217" y="0"/>
                    </a:lnTo>
                    <a:lnTo>
                      <a:pt x="581" y="581"/>
                    </a:lnTo>
                    <a:lnTo>
                      <a:pt x="581" y="0"/>
                    </a:lnTo>
                    <a:lnTo>
                      <a:pt x="809"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2771872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White - Enterprise Collaboration">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129854F-CD8D-EF43-B555-34D649A7F677}"/>
              </a:ext>
            </a:extLst>
          </p:cNvPr>
          <p:cNvGrpSpPr/>
          <p:nvPr userDrawn="1"/>
        </p:nvGrpSpPr>
        <p:grpSpPr>
          <a:xfrm>
            <a:off x="724206" y="790915"/>
            <a:ext cx="3526525" cy="1189657"/>
            <a:chOff x="228760" y="2551795"/>
            <a:chExt cx="10079279" cy="3400200"/>
          </a:xfrm>
        </p:grpSpPr>
        <p:sp>
          <p:nvSpPr>
            <p:cNvPr id="32" name="Freeform 31">
              <a:extLst>
                <a:ext uri="{FF2B5EF4-FFF2-40B4-BE49-F238E27FC236}">
                  <a16:creationId xmlns:a16="http://schemas.microsoft.com/office/drawing/2014/main" id="{57C17471-3ABF-CA44-AD2A-1305BA02B771}"/>
                </a:ext>
              </a:extLst>
            </p:cNvPr>
            <p:cNvSpPr/>
            <p:nvPr userDrawn="1"/>
          </p:nvSpPr>
          <p:spPr>
            <a:xfrm>
              <a:off x="8878120" y="2551795"/>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15F497E1-AE45-F545-90CB-08BC34EE5B79}"/>
                </a:ext>
              </a:extLst>
            </p:cNvPr>
            <p:cNvSpPr/>
            <p:nvPr userDrawn="1"/>
          </p:nvSpPr>
          <p:spPr>
            <a:xfrm>
              <a:off x="7140760" y="2551795"/>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34" name="Group 33">
              <a:extLst>
                <a:ext uri="{FF2B5EF4-FFF2-40B4-BE49-F238E27FC236}">
                  <a16:creationId xmlns:a16="http://schemas.microsoft.com/office/drawing/2014/main" id="{9C3A1339-E703-4C44-835A-47C0FBD1ECBA}"/>
                </a:ext>
              </a:extLst>
            </p:cNvPr>
            <p:cNvGrpSpPr/>
            <p:nvPr userDrawn="1"/>
          </p:nvGrpSpPr>
          <p:grpSpPr>
            <a:xfrm>
              <a:off x="8603800" y="2936995"/>
              <a:ext cx="241200" cy="1720439"/>
              <a:chOff x="8629200" y="533520"/>
              <a:chExt cx="241200" cy="1720439"/>
            </a:xfrm>
          </p:grpSpPr>
          <p:sp>
            <p:nvSpPr>
              <p:cNvPr id="93" name="Freeform 92">
                <a:extLst>
                  <a:ext uri="{FF2B5EF4-FFF2-40B4-BE49-F238E27FC236}">
                    <a16:creationId xmlns:a16="http://schemas.microsoft.com/office/drawing/2014/main" id="{8A2737DE-46CB-C045-A8B5-C42171067E49}"/>
                  </a:ext>
                </a:extLst>
              </p:cNvPr>
              <p:cNvSpPr/>
              <p:nvPr/>
            </p:nvSpPr>
            <p:spPr>
              <a:xfrm>
                <a:off x="8653680" y="840599"/>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4" name="Freeform 93">
                <a:extLst>
                  <a:ext uri="{FF2B5EF4-FFF2-40B4-BE49-F238E27FC236}">
                    <a16:creationId xmlns:a16="http://schemas.microsoft.com/office/drawing/2014/main" id="{C6F8AE14-375C-A64B-90B6-A0AA71FC01B1}"/>
                  </a:ext>
                </a:extLst>
              </p:cNvPr>
              <p:cNvSpPr/>
              <p:nvPr/>
            </p:nvSpPr>
            <p:spPr>
              <a:xfrm>
                <a:off x="8629200" y="53352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35" name="Group 34">
              <a:extLst>
                <a:ext uri="{FF2B5EF4-FFF2-40B4-BE49-F238E27FC236}">
                  <a16:creationId xmlns:a16="http://schemas.microsoft.com/office/drawing/2014/main" id="{ACFD7B7B-C135-0A44-9E4B-DEF55EDBC3D3}"/>
                </a:ext>
              </a:extLst>
            </p:cNvPr>
            <p:cNvGrpSpPr/>
            <p:nvPr userDrawn="1"/>
          </p:nvGrpSpPr>
          <p:grpSpPr>
            <a:xfrm>
              <a:off x="228760" y="3613075"/>
              <a:ext cx="7965000" cy="2338920"/>
              <a:chOff x="254160" y="1209600"/>
              <a:chExt cx="7965000" cy="2338920"/>
            </a:xfrm>
          </p:grpSpPr>
          <p:sp>
            <p:nvSpPr>
              <p:cNvPr id="36" name="Freeform 35">
                <a:extLst>
                  <a:ext uri="{FF2B5EF4-FFF2-40B4-BE49-F238E27FC236}">
                    <a16:creationId xmlns:a16="http://schemas.microsoft.com/office/drawing/2014/main" id="{FB2EFE9B-14B3-BA43-BB3F-71FD0B815275}"/>
                  </a:ext>
                </a:extLst>
              </p:cNvPr>
              <p:cNvSpPr/>
              <p:nvPr/>
            </p:nvSpPr>
            <p:spPr>
              <a:xfrm>
                <a:off x="254160" y="120960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F4B81EA1-0B8E-9741-A927-8CA8E13AA3B9}"/>
                  </a:ext>
                </a:extLst>
              </p:cNvPr>
              <p:cNvSpPr/>
              <p:nvPr/>
            </p:nvSpPr>
            <p:spPr>
              <a:xfrm>
                <a:off x="872999" y="160308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596169C8-3BA0-A247-B297-5B903F99B961}"/>
                  </a:ext>
                </a:extLst>
              </p:cNvPr>
              <p:cNvSpPr/>
              <p:nvPr/>
            </p:nvSpPr>
            <p:spPr>
              <a:xfrm>
                <a:off x="2175840" y="120960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DEA8770F-2B3F-D442-B7E4-234C75B8F02A}"/>
                  </a:ext>
                </a:extLst>
              </p:cNvPr>
              <p:cNvSpPr/>
              <p:nvPr/>
            </p:nvSpPr>
            <p:spPr>
              <a:xfrm>
                <a:off x="3048840" y="1603080"/>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21A0B4C7-FC95-A44B-A8ED-F1F9C26D07DB}"/>
                  </a:ext>
                </a:extLst>
              </p:cNvPr>
              <p:cNvSpPr/>
              <p:nvPr/>
            </p:nvSpPr>
            <p:spPr>
              <a:xfrm>
                <a:off x="3757679" y="160308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0AD8AC5C-8AC2-A947-99C3-185E4717F5D9}"/>
                  </a:ext>
                </a:extLst>
              </p:cNvPr>
              <p:cNvSpPr/>
              <p:nvPr/>
            </p:nvSpPr>
            <p:spPr>
              <a:xfrm>
                <a:off x="5302079" y="120960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751F7E5C-847C-DB4B-AEFE-84F0374C4D2A}"/>
                  </a:ext>
                </a:extLst>
              </p:cNvPr>
              <p:cNvSpPr/>
              <p:nvPr/>
            </p:nvSpPr>
            <p:spPr>
              <a:xfrm>
                <a:off x="6850800" y="1603080"/>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580D2441-94C9-B34D-9F6F-0A11EF530427}"/>
                  </a:ext>
                </a:extLst>
              </p:cNvPr>
              <p:cNvSpPr/>
              <p:nvPr/>
            </p:nvSpPr>
            <p:spPr>
              <a:xfrm>
                <a:off x="254160" y="3196440"/>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5"/>
                    </a:lnTo>
                    <a:lnTo>
                      <a:pt x="626" y="375"/>
                    </a:lnTo>
                    <a:lnTo>
                      <a:pt x="626" y="581"/>
                    </a:lnTo>
                    <a:lnTo>
                      <a:pt x="228" y="581"/>
                    </a:lnTo>
                    <a:lnTo>
                      <a:pt x="228"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807D25BD-7898-CB4B-91C9-4AC8AF2406C2}"/>
                  </a:ext>
                </a:extLst>
              </p:cNvPr>
              <p:cNvSpPr/>
              <p:nvPr/>
            </p:nvSpPr>
            <p:spPr>
              <a:xfrm>
                <a:off x="577800" y="3196440"/>
                <a:ext cx="290520" cy="347760"/>
              </a:xfrm>
              <a:custGeom>
                <a:avLst/>
                <a:gdLst/>
                <a:ahLst/>
                <a:cxnLst>
                  <a:cxn ang="3cd4">
                    <a:pos x="hc" y="t"/>
                  </a:cxn>
                  <a:cxn ang="cd2">
                    <a:pos x="l" y="vc"/>
                  </a:cxn>
                  <a:cxn ang="cd4">
                    <a:pos x="hc" y="b"/>
                  </a:cxn>
                  <a:cxn ang="0">
                    <a:pos x="r" y="vc"/>
                  </a:cxn>
                </a:cxnLst>
                <a:rect l="l" t="t" r="r" b="b"/>
                <a:pathLst>
                  <a:path w="808" h="967">
                    <a:moveTo>
                      <a:pt x="808" y="967"/>
                    </a:moveTo>
                    <a:lnTo>
                      <a:pt x="592" y="967"/>
                    </a:lnTo>
                    <a:lnTo>
                      <a:pt x="217" y="398"/>
                    </a:lnTo>
                    <a:lnTo>
                      <a:pt x="217" y="967"/>
                    </a:lnTo>
                    <a:lnTo>
                      <a:pt x="0" y="967"/>
                    </a:lnTo>
                    <a:lnTo>
                      <a:pt x="0" y="0"/>
                    </a:lnTo>
                    <a:lnTo>
                      <a:pt x="217" y="0"/>
                    </a:lnTo>
                    <a:lnTo>
                      <a:pt x="581" y="581"/>
                    </a:lnTo>
                    <a:lnTo>
                      <a:pt x="581" y="0"/>
                    </a:lnTo>
                    <a:lnTo>
                      <a:pt x="80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2957155B-333D-AE4B-BAFE-BA128D99145C}"/>
                  </a:ext>
                </a:extLst>
              </p:cNvPr>
              <p:cNvSpPr/>
              <p:nvPr/>
            </p:nvSpPr>
            <p:spPr>
              <a:xfrm>
                <a:off x="938520" y="3196440"/>
                <a:ext cx="257760" cy="347760"/>
              </a:xfrm>
              <a:custGeom>
                <a:avLst/>
                <a:gdLst/>
                <a:ahLst/>
                <a:cxnLst>
                  <a:cxn ang="3cd4">
                    <a:pos x="hc" y="t"/>
                  </a:cxn>
                  <a:cxn ang="cd2">
                    <a:pos x="l" y="vc"/>
                  </a:cxn>
                  <a:cxn ang="cd4">
                    <a:pos x="hc" y="b"/>
                  </a:cxn>
                  <a:cxn ang="0">
                    <a:pos x="r" y="vc"/>
                  </a:cxn>
                </a:cxnLst>
                <a:rect l="l" t="t" r="r" b="b"/>
                <a:pathLst>
                  <a:path w="717" h="967">
                    <a:moveTo>
                      <a:pt x="717" y="205"/>
                    </a:moveTo>
                    <a:lnTo>
                      <a:pt x="466" y="205"/>
                    </a:lnTo>
                    <a:lnTo>
                      <a:pt x="466" y="967"/>
                    </a:lnTo>
                    <a:lnTo>
                      <a:pt x="250" y="967"/>
                    </a:lnTo>
                    <a:lnTo>
                      <a:pt x="250" y="205"/>
                    </a:lnTo>
                    <a:lnTo>
                      <a:pt x="0" y="205"/>
                    </a:lnTo>
                    <a:lnTo>
                      <a:pt x="0" y="0"/>
                    </a:lnTo>
                    <a:lnTo>
                      <a:pt x="71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9BA48534-1148-5D46-ADA9-198EDE28AEDB}"/>
                  </a:ext>
                </a:extLst>
              </p:cNvPr>
              <p:cNvSpPr/>
              <p:nvPr/>
            </p:nvSpPr>
            <p:spPr>
              <a:xfrm>
                <a:off x="1266120" y="319644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38" y="375"/>
                    </a:lnTo>
                    <a:lnTo>
                      <a:pt x="638"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E424A899-6519-1547-83A2-1FB47B821E51}"/>
                  </a:ext>
                </a:extLst>
              </p:cNvPr>
              <p:cNvSpPr/>
              <p:nvPr/>
            </p:nvSpPr>
            <p:spPr>
              <a:xfrm>
                <a:off x="1590120" y="3196440"/>
                <a:ext cx="261720" cy="347760"/>
              </a:xfrm>
              <a:custGeom>
                <a:avLst/>
                <a:gdLst/>
                <a:ahLst/>
                <a:cxnLst>
                  <a:cxn ang="3cd4">
                    <a:pos x="hc" y="t"/>
                  </a:cxn>
                  <a:cxn ang="cd2">
                    <a:pos x="l" y="vc"/>
                  </a:cxn>
                  <a:cxn ang="cd4">
                    <a:pos x="hc" y="b"/>
                  </a:cxn>
                  <a:cxn ang="0">
                    <a:pos x="r" y="vc"/>
                  </a:cxn>
                </a:cxnLst>
                <a:rect l="l" t="t" r="r" b="b"/>
                <a:pathLst>
                  <a:path w="728" h="967">
                    <a:moveTo>
                      <a:pt x="250" y="603"/>
                    </a:moveTo>
                    <a:cubicBezTo>
                      <a:pt x="227" y="603"/>
                      <a:pt x="227" y="603"/>
                      <a:pt x="227" y="603"/>
                    </a:cubicBezTo>
                    <a:cubicBezTo>
                      <a:pt x="227" y="967"/>
                      <a:pt x="227" y="967"/>
                      <a:pt x="227" y="967"/>
                    </a:cubicBezTo>
                    <a:cubicBezTo>
                      <a:pt x="0" y="967"/>
                      <a:pt x="0" y="967"/>
                      <a:pt x="0" y="967"/>
                    </a:cubicBezTo>
                    <a:cubicBezTo>
                      <a:pt x="0" y="0"/>
                      <a:pt x="0" y="0"/>
                      <a:pt x="0" y="0"/>
                    </a:cubicBezTo>
                    <a:cubicBezTo>
                      <a:pt x="375" y="0"/>
                      <a:pt x="375" y="0"/>
                      <a:pt x="375" y="0"/>
                    </a:cubicBezTo>
                    <a:cubicBezTo>
                      <a:pt x="592" y="0"/>
                      <a:pt x="717" y="125"/>
                      <a:pt x="717" y="307"/>
                    </a:cubicBezTo>
                    <a:cubicBezTo>
                      <a:pt x="717" y="455"/>
                      <a:pt x="637" y="558"/>
                      <a:pt x="478" y="592"/>
                    </a:cubicBezTo>
                    <a:cubicBezTo>
                      <a:pt x="728" y="967"/>
                      <a:pt x="728" y="967"/>
                      <a:pt x="728" y="967"/>
                    </a:cubicBezTo>
                    <a:cubicBezTo>
                      <a:pt x="466" y="967"/>
                      <a:pt x="466" y="967"/>
                      <a:pt x="466" y="967"/>
                    </a:cubicBezTo>
                    <a:close/>
                    <a:moveTo>
                      <a:pt x="227" y="205"/>
                    </a:moveTo>
                    <a:cubicBezTo>
                      <a:pt x="227" y="421"/>
                      <a:pt x="227" y="421"/>
                      <a:pt x="227" y="421"/>
                    </a:cubicBezTo>
                    <a:cubicBezTo>
                      <a:pt x="364" y="421"/>
                      <a:pt x="364" y="421"/>
                      <a:pt x="364" y="421"/>
                    </a:cubicBezTo>
                    <a:cubicBezTo>
                      <a:pt x="444" y="421"/>
                      <a:pt x="489" y="387"/>
                      <a:pt x="489" y="307"/>
                    </a:cubicBezTo>
                    <a:cubicBezTo>
                      <a:pt x="489" y="239"/>
                      <a:pt x="444" y="205"/>
                      <a:pt x="364" y="205"/>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EB5D6102-7419-FF48-96B1-16FC3294D088}"/>
                  </a:ext>
                </a:extLst>
              </p:cNvPr>
              <p:cNvSpPr/>
              <p:nvPr/>
            </p:nvSpPr>
            <p:spPr>
              <a:xfrm>
                <a:off x="1929960" y="3196440"/>
                <a:ext cx="257760" cy="347760"/>
              </a:xfrm>
              <a:custGeom>
                <a:avLst/>
                <a:gdLst/>
                <a:ahLst/>
                <a:cxnLst>
                  <a:cxn ang="3cd4">
                    <a:pos x="hc" y="t"/>
                  </a:cxn>
                  <a:cxn ang="cd2">
                    <a:pos x="l" y="vc"/>
                  </a:cxn>
                  <a:cxn ang="cd4">
                    <a:pos x="hc" y="b"/>
                  </a:cxn>
                  <a:cxn ang="0">
                    <a:pos x="r" y="vc"/>
                  </a:cxn>
                </a:cxnLst>
                <a:rect l="l" t="t" r="r" b="b"/>
                <a:pathLst>
                  <a:path w="717" h="967">
                    <a:moveTo>
                      <a:pt x="365" y="0"/>
                    </a:moveTo>
                    <a:cubicBezTo>
                      <a:pt x="592" y="0"/>
                      <a:pt x="717" y="125"/>
                      <a:pt x="717" y="319"/>
                    </a:cubicBezTo>
                    <a:cubicBezTo>
                      <a:pt x="717" y="512"/>
                      <a:pt x="592" y="637"/>
                      <a:pt x="365" y="637"/>
                    </a:cubicBezTo>
                    <a:cubicBezTo>
                      <a:pt x="216" y="637"/>
                      <a:pt x="216" y="637"/>
                      <a:pt x="216" y="637"/>
                    </a:cubicBezTo>
                    <a:cubicBezTo>
                      <a:pt x="216" y="967"/>
                      <a:pt x="216" y="967"/>
                      <a:pt x="216" y="967"/>
                    </a:cubicBezTo>
                    <a:cubicBezTo>
                      <a:pt x="0" y="967"/>
                      <a:pt x="0" y="967"/>
                      <a:pt x="0" y="967"/>
                    </a:cubicBezTo>
                    <a:cubicBezTo>
                      <a:pt x="0" y="0"/>
                      <a:pt x="0" y="0"/>
                      <a:pt x="0" y="0"/>
                    </a:cubicBezTo>
                    <a:close/>
                    <a:moveTo>
                      <a:pt x="365" y="444"/>
                    </a:moveTo>
                    <a:cubicBezTo>
                      <a:pt x="433" y="444"/>
                      <a:pt x="490" y="398"/>
                      <a:pt x="490" y="319"/>
                    </a:cubicBezTo>
                    <a:cubicBezTo>
                      <a:pt x="490" y="250"/>
                      <a:pt x="433" y="205"/>
                      <a:pt x="365" y="205"/>
                    </a:cubicBezTo>
                    <a:cubicBezTo>
                      <a:pt x="216" y="205"/>
                      <a:pt x="216" y="205"/>
                      <a:pt x="216" y="205"/>
                    </a:cubicBezTo>
                    <a:cubicBezTo>
                      <a:pt x="216" y="444"/>
                      <a:pt x="216" y="444"/>
                      <a:pt x="216" y="44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46FD1878-AAD8-A647-9680-FAB20B849D49}"/>
                  </a:ext>
                </a:extLst>
              </p:cNvPr>
              <p:cNvSpPr/>
              <p:nvPr/>
            </p:nvSpPr>
            <p:spPr>
              <a:xfrm>
                <a:off x="2261880" y="3196440"/>
                <a:ext cx="262080" cy="347760"/>
              </a:xfrm>
              <a:custGeom>
                <a:avLst/>
                <a:gdLst/>
                <a:ahLst/>
                <a:cxnLst>
                  <a:cxn ang="3cd4">
                    <a:pos x="hc" y="t"/>
                  </a:cxn>
                  <a:cxn ang="cd2">
                    <a:pos x="l" y="vc"/>
                  </a:cxn>
                  <a:cxn ang="cd4">
                    <a:pos x="hc" y="b"/>
                  </a:cxn>
                  <a:cxn ang="0">
                    <a:pos x="r" y="vc"/>
                  </a:cxn>
                </a:cxnLst>
                <a:rect l="l" t="t" r="r" b="b"/>
                <a:pathLst>
                  <a:path w="729"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592" y="0"/>
                      <a:pt x="718" y="125"/>
                      <a:pt x="718" y="307"/>
                    </a:cubicBezTo>
                    <a:cubicBezTo>
                      <a:pt x="718" y="455"/>
                      <a:pt x="638" y="558"/>
                      <a:pt x="490" y="592"/>
                    </a:cubicBezTo>
                    <a:cubicBezTo>
                      <a:pt x="729" y="967"/>
                      <a:pt x="729" y="967"/>
                      <a:pt x="729"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490" y="387"/>
                      <a:pt x="490" y="307"/>
                    </a:cubicBezTo>
                    <a:cubicBezTo>
                      <a:pt x="490" y="239"/>
                      <a:pt x="444" y="205"/>
                      <a:pt x="376" y="205"/>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4BAB40A8-6CC7-B544-B5CA-3D8DB7C5EF7F}"/>
                  </a:ext>
                </a:extLst>
              </p:cNvPr>
              <p:cNvSpPr/>
              <p:nvPr/>
            </p:nvSpPr>
            <p:spPr>
              <a:xfrm>
                <a:off x="2602080" y="319644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8" name="Freeform 77">
                <a:extLst>
                  <a:ext uri="{FF2B5EF4-FFF2-40B4-BE49-F238E27FC236}">
                    <a16:creationId xmlns:a16="http://schemas.microsoft.com/office/drawing/2014/main" id="{04C6B054-D9B6-5945-879E-4D7BEBC1280D}"/>
                  </a:ext>
                </a:extLst>
              </p:cNvPr>
              <p:cNvSpPr/>
              <p:nvPr/>
            </p:nvSpPr>
            <p:spPr>
              <a:xfrm>
                <a:off x="2761920" y="319248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27"/>
                      <a:pt x="273" y="284"/>
                    </a:cubicBezTo>
                    <a:cubicBezTo>
                      <a:pt x="273" y="341"/>
                      <a:pt x="341" y="364"/>
                      <a:pt x="444" y="386"/>
                    </a:cubicBezTo>
                    <a:cubicBezTo>
                      <a:pt x="489" y="398"/>
                      <a:pt x="489" y="398"/>
                      <a:pt x="489" y="398"/>
                    </a:cubicBezTo>
                    <a:cubicBezTo>
                      <a:pt x="660" y="443"/>
                      <a:pt x="751" y="534"/>
                      <a:pt x="751" y="683"/>
                    </a:cubicBezTo>
                    <a:cubicBezTo>
                      <a:pt x="751" y="899"/>
                      <a:pt x="580" y="990"/>
                      <a:pt x="387" y="990"/>
                    </a:cubicBezTo>
                    <a:cubicBezTo>
                      <a:pt x="227" y="990"/>
                      <a:pt x="91" y="944"/>
                      <a:pt x="0" y="865"/>
                    </a:cubicBezTo>
                    <a:cubicBezTo>
                      <a:pt x="125" y="694"/>
                      <a:pt x="125" y="694"/>
                      <a:pt x="125" y="694"/>
                    </a:cubicBezTo>
                    <a:cubicBezTo>
                      <a:pt x="194" y="739"/>
                      <a:pt x="273" y="785"/>
                      <a:pt x="387" y="785"/>
                    </a:cubicBezTo>
                    <a:cubicBezTo>
                      <a:pt x="467" y="785"/>
                      <a:pt x="512" y="762"/>
                      <a:pt x="512" y="705"/>
                    </a:cubicBezTo>
                    <a:cubicBezTo>
                      <a:pt x="512" y="648"/>
                      <a:pt x="467" y="625"/>
                      <a:pt x="364" y="603"/>
                    </a:cubicBezTo>
                    <a:cubicBezTo>
                      <a:pt x="318" y="592"/>
                      <a:pt x="318" y="592"/>
                      <a:pt x="318" y="592"/>
                    </a:cubicBezTo>
                    <a:cubicBezTo>
                      <a:pt x="125" y="546"/>
                      <a:pt x="34" y="455"/>
                      <a:pt x="34" y="307"/>
                    </a:cubicBezTo>
                    <a:cubicBezTo>
                      <a:pt x="34" y="113"/>
                      <a:pt x="194" y="0"/>
                      <a:pt x="387" y="0"/>
                    </a:cubicBezTo>
                    <a:cubicBezTo>
                      <a:pt x="512" y="0"/>
                      <a:pt x="615" y="22"/>
                      <a:pt x="751" y="102"/>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BED46A76-2806-F64C-A982-B0F271E3A75D}"/>
                  </a:ext>
                </a:extLst>
              </p:cNvPr>
              <p:cNvSpPr/>
              <p:nvPr/>
            </p:nvSpPr>
            <p:spPr>
              <a:xfrm>
                <a:off x="3114360" y="3196440"/>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5"/>
                    </a:lnTo>
                    <a:lnTo>
                      <a:pt x="626" y="375"/>
                    </a:lnTo>
                    <a:lnTo>
                      <a:pt x="626" y="581"/>
                    </a:lnTo>
                    <a:lnTo>
                      <a:pt x="227" y="581"/>
                    </a:lnTo>
                    <a:lnTo>
                      <a:pt x="227"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0747FC05-A500-4342-AF10-D3DA5B05D73D}"/>
                  </a:ext>
                </a:extLst>
              </p:cNvPr>
              <p:cNvSpPr/>
              <p:nvPr/>
            </p:nvSpPr>
            <p:spPr>
              <a:xfrm>
                <a:off x="3560760" y="3192480"/>
                <a:ext cx="294840" cy="356040"/>
              </a:xfrm>
              <a:custGeom>
                <a:avLst/>
                <a:gdLst/>
                <a:ahLst/>
                <a:cxnLst>
                  <a:cxn ang="3cd4">
                    <a:pos x="hc" y="t"/>
                  </a:cxn>
                  <a:cxn ang="cd2">
                    <a:pos x="l" y="vc"/>
                  </a:cxn>
                  <a:cxn ang="cd4">
                    <a:pos x="hc" y="b"/>
                  </a:cxn>
                  <a:cxn ang="0">
                    <a:pos x="r" y="vc"/>
                  </a:cxn>
                </a:cxnLst>
                <a:rect l="l" t="t" r="r" b="b"/>
                <a:pathLst>
                  <a:path w="820" h="990">
                    <a:moveTo>
                      <a:pt x="820" y="227"/>
                    </a:moveTo>
                    <a:cubicBezTo>
                      <a:pt x="626" y="330"/>
                      <a:pt x="626" y="330"/>
                      <a:pt x="626" y="330"/>
                    </a:cubicBezTo>
                    <a:cubicBezTo>
                      <a:pt x="592" y="250"/>
                      <a:pt x="524" y="216"/>
                      <a:pt x="444" y="216"/>
                    </a:cubicBezTo>
                    <a:cubicBezTo>
                      <a:pt x="319" y="216"/>
                      <a:pt x="228" y="318"/>
                      <a:pt x="228" y="500"/>
                    </a:cubicBezTo>
                    <a:cubicBezTo>
                      <a:pt x="228" y="683"/>
                      <a:pt x="330" y="774"/>
                      <a:pt x="444" y="774"/>
                    </a:cubicBezTo>
                    <a:cubicBezTo>
                      <a:pt x="524" y="774"/>
                      <a:pt x="592" y="739"/>
                      <a:pt x="638" y="660"/>
                    </a:cubicBezTo>
                    <a:cubicBezTo>
                      <a:pt x="820" y="774"/>
                      <a:pt x="820" y="774"/>
                      <a:pt x="820" y="774"/>
                    </a:cubicBezTo>
                    <a:cubicBezTo>
                      <a:pt x="740" y="910"/>
                      <a:pt x="615" y="990"/>
                      <a:pt x="444" y="990"/>
                    </a:cubicBezTo>
                    <a:cubicBezTo>
                      <a:pt x="182" y="990"/>
                      <a:pt x="0" y="796"/>
                      <a:pt x="0" y="500"/>
                    </a:cubicBezTo>
                    <a:cubicBezTo>
                      <a:pt x="0" y="193"/>
                      <a:pt x="182" y="0"/>
                      <a:pt x="444" y="0"/>
                    </a:cubicBezTo>
                    <a:cubicBezTo>
                      <a:pt x="615" y="0"/>
                      <a:pt x="752" y="79"/>
                      <a:pt x="820" y="2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2E490EF1-2B19-924C-BD6A-7B3A04AEB205}"/>
                  </a:ext>
                </a:extLst>
              </p:cNvPr>
              <p:cNvSpPr/>
              <p:nvPr/>
            </p:nvSpPr>
            <p:spPr>
              <a:xfrm>
                <a:off x="391320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6" y="990"/>
                    </a:cubicBezTo>
                    <a:cubicBezTo>
                      <a:pt x="182" y="990"/>
                      <a:pt x="0" y="796"/>
                      <a:pt x="0" y="500"/>
                    </a:cubicBezTo>
                    <a:cubicBezTo>
                      <a:pt x="0" y="193"/>
                      <a:pt x="182" y="0"/>
                      <a:pt x="456" y="0"/>
                    </a:cubicBezTo>
                    <a:cubicBezTo>
                      <a:pt x="717" y="0"/>
                      <a:pt x="899" y="193"/>
                      <a:pt x="899" y="500"/>
                    </a:cubicBezTo>
                    <a:close/>
                    <a:moveTo>
                      <a:pt x="228" y="500"/>
                    </a:moveTo>
                    <a:cubicBezTo>
                      <a:pt x="228" y="671"/>
                      <a:pt x="319" y="774"/>
                      <a:pt x="456" y="774"/>
                    </a:cubicBezTo>
                    <a:cubicBezTo>
                      <a:pt x="581" y="774"/>
                      <a:pt x="672" y="671"/>
                      <a:pt x="672" y="500"/>
                    </a:cubicBezTo>
                    <a:cubicBezTo>
                      <a:pt x="672" y="318"/>
                      <a:pt x="581" y="216"/>
                      <a:pt x="456" y="216"/>
                    </a:cubicBezTo>
                    <a:cubicBezTo>
                      <a:pt x="319" y="216"/>
                      <a:pt x="228" y="318"/>
                      <a:pt x="228" y="5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ED130703-58A8-6645-AC7F-48BFBE3AA9FE}"/>
                  </a:ext>
                </a:extLst>
              </p:cNvPr>
              <p:cNvSpPr/>
              <p:nvPr/>
            </p:nvSpPr>
            <p:spPr>
              <a:xfrm>
                <a:off x="4314960" y="319644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91BD44E3-39E0-5248-8C19-E099A44872B8}"/>
                  </a:ext>
                </a:extLst>
              </p:cNvPr>
              <p:cNvSpPr/>
              <p:nvPr/>
            </p:nvSpPr>
            <p:spPr>
              <a:xfrm>
                <a:off x="4618080" y="3196440"/>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28" y="0"/>
                    </a:lnTo>
                    <a:lnTo>
                      <a:pt x="228"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C2771C72-0739-D245-8DE9-AA45B99428AC}"/>
                  </a:ext>
                </a:extLst>
              </p:cNvPr>
              <p:cNvSpPr/>
              <p:nvPr/>
            </p:nvSpPr>
            <p:spPr>
              <a:xfrm>
                <a:off x="4896720" y="319644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39" y="967"/>
                    </a:lnTo>
                    <a:lnTo>
                      <a:pt x="0" y="967"/>
                    </a:lnTo>
                    <a:lnTo>
                      <a:pt x="330" y="0"/>
                    </a:lnTo>
                    <a:lnTo>
                      <a:pt x="592" y="0"/>
                    </a:lnTo>
                    <a:lnTo>
                      <a:pt x="922" y="967"/>
                    </a:lnTo>
                    <a:lnTo>
                      <a:pt x="683" y="967"/>
                    </a:lnTo>
                    <a:close/>
                    <a:moveTo>
                      <a:pt x="558" y="569"/>
                    </a:moveTo>
                    <a:lnTo>
                      <a:pt x="467" y="239"/>
                    </a:lnTo>
                    <a:lnTo>
                      <a:pt x="364"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5" name="Freeform 84">
                <a:extLst>
                  <a:ext uri="{FF2B5EF4-FFF2-40B4-BE49-F238E27FC236}">
                    <a16:creationId xmlns:a16="http://schemas.microsoft.com/office/drawing/2014/main" id="{04B2E403-F8C2-5D44-A161-99B3D42020D1}"/>
                  </a:ext>
                </a:extLst>
              </p:cNvPr>
              <p:cNvSpPr/>
              <p:nvPr/>
            </p:nvSpPr>
            <p:spPr>
              <a:xfrm>
                <a:off x="5294160" y="3196440"/>
                <a:ext cx="266040" cy="347760"/>
              </a:xfrm>
              <a:custGeom>
                <a:avLst/>
                <a:gdLst/>
                <a:ahLst/>
                <a:cxnLst>
                  <a:cxn ang="3cd4">
                    <a:pos x="hc" y="t"/>
                  </a:cxn>
                  <a:cxn ang="cd2">
                    <a:pos x="l" y="vc"/>
                  </a:cxn>
                  <a:cxn ang="cd4">
                    <a:pos x="hc" y="b"/>
                  </a:cxn>
                  <a:cxn ang="0">
                    <a:pos x="r" y="vc"/>
                  </a:cxn>
                </a:cxnLst>
                <a:rect l="l" t="t" r="r" b="b"/>
                <a:pathLst>
                  <a:path w="740" h="967">
                    <a:moveTo>
                      <a:pt x="740" y="694"/>
                    </a:moveTo>
                    <a:cubicBezTo>
                      <a:pt x="740" y="865"/>
                      <a:pt x="626" y="967"/>
                      <a:pt x="398" y="967"/>
                    </a:cubicBezTo>
                    <a:cubicBezTo>
                      <a:pt x="0" y="967"/>
                      <a:pt x="0" y="967"/>
                      <a:pt x="0" y="967"/>
                    </a:cubicBezTo>
                    <a:cubicBezTo>
                      <a:pt x="0" y="0"/>
                      <a:pt x="0" y="0"/>
                      <a:pt x="0" y="0"/>
                    </a:cubicBezTo>
                    <a:cubicBezTo>
                      <a:pt x="376" y="0"/>
                      <a:pt x="376" y="0"/>
                      <a:pt x="376" y="0"/>
                    </a:cubicBezTo>
                    <a:cubicBezTo>
                      <a:pt x="603" y="0"/>
                      <a:pt x="717" y="102"/>
                      <a:pt x="717" y="273"/>
                    </a:cubicBezTo>
                    <a:cubicBezTo>
                      <a:pt x="717" y="364"/>
                      <a:pt x="672" y="444"/>
                      <a:pt x="592" y="478"/>
                    </a:cubicBezTo>
                    <a:cubicBezTo>
                      <a:pt x="683" y="512"/>
                      <a:pt x="740" y="592"/>
                      <a:pt x="740" y="694"/>
                    </a:cubicBezTo>
                    <a:close/>
                    <a:moveTo>
                      <a:pt x="228" y="193"/>
                    </a:moveTo>
                    <a:cubicBezTo>
                      <a:pt x="228" y="387"/>
                      <a:pt x="228" y="387"/>
                      <a:pt x="228" y="387"/>
                    </a:cubicBezTo>
                    <a:cubicBezTo>
                      <a:pt x="364" y="387"/>
                      <a:pt x="364" y="387"/>
                      <a:pt x="364" y="387"/>
                    </a:cubicBezTo>
                    <a:cubicBezTo>
                      <a:pt x="444" y="387"/>
                      <a:pt x="489" y="353"/>
                      <a:pt x="489" y="284"/>
                    </a:cubicBezTo>
                    <a:cubicBezTo>
                      <a:pt x="489" y="216"/>
                      <a:pt x="444" y="193"/>
                      <a:pt x="364" y="193"/>
                    </a:cubicBezTo>
                    <a:close/>
                    <a:moveTo>
                      <a:pt x="387" y="774"/>
                    </a:moveTo>
                    <a:cubicBezTo>
                      <a:pt x="455" y="774"/>
                      <a:pt x="512" y="751"/>
                      <a:pt x="512" y="672"/>
                    </a:cubicBezTo>
                    <a:cubicBezTo>
                      <a:pt x="512" y="603"/>
                      <a:pt x="455" y="569"/>
                      <a:pt x="387" y="569"/>
                    </a:cubicBezTo>
                    <a:cubicBezTo>
                      <a:pt x="228" y="569"/>
                      <a:pt x="228" y="569"/>
                      <a:pt x="228" y="569"/>
                    </a:cubicBezTo>
                    <a:cubicBezTo>
                      <a:pt x="228" y="774"/>
                      <a:pt x="228" y="774"/>
                      <a:pt x="228" y="77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6" name="Freeform 85">
                <a:extLst>
                  <a:ext uri="{FF2B5EF4-FFF2-40B4-BE49-F238E27FC236}">
                    <a16:creationId xmlns:a16="http://schemas.microsoft.com/office/drawing/2014/main" id="{EEDC5567-6F7A-F14C-99D0-4C25AFE69A9F}"/>
                  </a:ext>
                </a:extLst>
              </p:cNvPr>
              <p:cNvSpPr/>
              <p:nvPr/>
            </p:nvSpPr>
            <p:spPr>
              <a:xfrm>
                <a:off x="562572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55" y="990"/>
                    </a:cubicBezTo>
                    <a:cubicBezTo>
                      <a:pt x="182" y="990"/>
                      <a:pt x="0" y="796"/>
                      <a:pt x="0" y="500"/>
                    </a:cubicBezTo>
                    <a:cubicBezTo>
                      <a:pt x="0" y="193"/>
                      <a:pt x="182" y="0"/>
                      <a:pt x="455" y="0"/>
                    </a:cubicBezTo>
                    <a:cubicBezTo>
                      <a:pt x="717" y="0"/>
                      <a:pt x="899" y="193"/>
                      <a:pt x="899" y="500"/>
                    </a:cubicBezTo>
                    <a:close/>
                    <a:moveTo>
                      <a:pt x="227" y="500"/>
                    </a:moveTo>
                    <a:cubicBezTo>
                      <a:pt x="227" y="671"/>
                      <a:pt x="319" y="774"/>
                      <a:pt x="455" y="774"/>
                    </a:cubicBezTo>
                    <a:cubicBezTo>
                      <a:pt x="580" y="774"/>
                      <a:pt x="671" y="671"/>
                      <a:pt x="671" y="500"/>
                    </a:cubicBezTo>
                    <a:cubicBezTo>
                      <a:pt x="671" y="318"/>
                      <a:pt x="580" y="216"/>
                      <a:pt x="455" y="216"/>
                    </a:cubicBezTo>
                    <a:cubicBezTo>
                      <a:pt x="319" y="216"/>
                      <a:pt x="227" y="318"/>
                      <a:pt x="227" y="5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7" name="Freeform 86">
                <a:extLst>
                  <a:ext uri="{FF2B5EF4-FFF2-40B4-BE49-F238E27FC236}">
                    <a16:creationId xmlns:a16="http://schemas.microsoft.com/office/drawing/2014/main" id="{6BBB280B-1961-F64F-B720-0A36F89728CA}"/>
                  </a:ext>
                </a:extLst>
              </p:cNvPr>
              <p:cNvSpPr/>
              <p:nvPr/>
            </p:nvSpPr>
            <p:spPr>
              <a:xfrm>
                <a:off x="6027119" y="3196440"/>
                <a:ext cx="266040" cy="347760"/>
              </a:xfrm>
              <a:custGeom>
                <a:avLst/>
                <a:gdLst/>
                <a:ahLst/>
                <a:cxnLst>
                  <a:cxn ang="3cd4">
                    <a:pos x="hc" y="t"/>
                  </a:cxn>
                  <a:cxn ang="cd2">
                    <a:pos x="l" y="vc"/>
                  </a:cxn>
                  <a:cxn ang="cd4">
                    <a:pos x="hc" y="b"/>
                  </a:cxn>
                  <a:cxn ang="0">
                    <a:pos x="r" y="vc"/>
                  </a:cxn>
                </a:cxnLst>
                <a:rect l="l" t="t" r="r" b="b"/>
                <a:pathLst>
                  <a:path w="740" h="967">
                    <a:moveTo>
                      <a:pt x="251" y="603"/>
                    </a:moveTo>
                    <a:cubicBezTo>
                      <a:pt x="228" y="603"/>
                      <a:pt x="228" y="603"/>
                      <a:pt x="228" y="603"/>
                    </a:cubicBezTo>
                    <a:cubicBezTo>
                      <a:pt x="228" y="967"/>
                      <a:pt x="228" y="967"/>
                      <a:pt x="228" y="967"/>
                    </a:cubicBezTo>
                    <a:cubicBezTo>
                      <a:pt x="0" y="967"/>
                      <a:pt x="0" y="967"/>
                      <a:pt x="0" y="967"/>
                    </a:cubicBezTo>
                    <a:cubicBezTo>
                      <a:pt x="0" y="0"/>
                      <a:pt x="0" y="0"/>
                      <a:pt x="0" y="0"/>
                    </a:cubicBezTo>
                    <a:cubicBezTo>
                      <a:pt x="376" y="0"/>
                      <a:pt x="376" y="0"/>
                      <a:pt x="376" y="0"/>
                    </a:cubicBezTo>
                    <a:cubicBezTo>
                      <a:pt x="604" y="0"/>
                      <a:pt x="717" y="125"/>
                      <a:pt x="717" y="307"/>
                    </a:cubicBezTo>
                    <a:cubicBezTo>
                      <a:pt x="717" y="455"/>
                      <a:pt x="638" y="558"/>
                      <a:pt x="490" y="592"/>
                    </a:cubicBezTo>
                    <a:cubicBezTo>
                      <a:pt x="740" y="967"/>
                      <a:pt x="740" y="967"/>
                      <a:pt x="740" y="967"/>
                    </a:cubicBezTo>
                    <a:cubicBezTo>
                      <a:pt x="478" y="967"/>
                      <a:pt x="478" y="967"/>
                      <a:pt x="478" y="967"/>
                    </a:cubicBezTo>
                    <a:close/>
                    <a:moveTo>
                      <a:pt x="228" y="205"/>
                    </a:moveTo>
                    <a:cubicBezTo>
                      <a:pt x="228" y="421"/>
                      <a:pt x="228" y="421"/>
                      <a:pt x="228" y="421"/>
                    </a:cubicBezTo>
                    <a:cubicBezTo>
                      <a:pt x="376" y="421"/>
                      <a:pt x="376" y="421"/>
                      <a:pt x="376" y="421"/>
                    </a:cubicBezTo>
                    <a:cubicBezTo>
                      <a:pt x="444" y="421"/>
                      <a:pt x="501" y="387"/>
                      <a:pt x="501" y="307"/>
                    </a:cubicBezTo>
                    <a:cubicBezTo>
                      <a:pt x="501" y="239"/>
                      <a:pt x="444" y="205"/>
                      <a:pt x="376" y="205"/>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8" name="Freeform 87">
                <a:extLst>
                  <a:ext uri="{FF2B5EF4-FFF2-40B4-BE49-F238E27FC236}">
                    <a16:creationId xmlns:a16="http://schemas.microsoft.com/office/drawing/2014/main" id="{F51BCEE1-59C5-BF4E-BAAE-BECCE2B0BCE1}"/>
                  </a:ext>
                </a:extLst>
              </p:cNvPr>
              <p:cNvSpPr/>
              <p:nvPr/>
            </p:nvSpPr>
            <p:spPr>
              <a:xfrm>
                <a:off x="6338520" y="319644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83" y="967"/>
                    </a:lnTo>
                    <a:close/>
                    <a:moveTo>
                      <a:pt x="558" y="569"/>
                    </a:moveTo>
                    <a:lnTo>
                      <a:pt x="456" y="239"/>
                    </a:lnTo>
                    <a:lnTo>
                      <a:pt x="353"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9" name="Freeform 88">
                <a:extLst>
                  <a:ext uri="{FF2B5EF4-FFF2-40B4-BE49-F238E27FC236}">
                    <a16:creationId xmlns:a16="http://schemas.microsoft.com/office/drawing/2014/main" id="{0162A859-F21D-D84A-8618-E11B7BBC7292}"/>
                  </a:ext>
                </a:extLst>
              </p:cNvPr>
              <p:cNvSpPr/>
              <p:nvPr/>
            </p:nvSpPr>
            <p:spPr>
              <a:xfrm>
                <a:off x="6678720" y="3196440"/>
                <a:ext cx="261720" cy="347760"/>
              </a:xfrm>
              <a:custGeom>
                <a:avLst/>
                <a:gdLst/>
                <a:ahLst/>
                <a:cxnLst>
                  <a:cxn ang="3cd4">
                    <a:pos x="hc" y="t"/>
                  </a:cxn>
                  <a:cxn ang="cd2">
                    <a:pos x="l" y="vc"/>
                  </a:cxn>
                  <a:cxn ang="cd4">
                    <a:pos x="hc" y="b"/>
                  </a:cxn>
                  <a:cxn ang="0">
                    <a:pos x="r" y="vc"/>
                  </a:cxn>
                </a:cxnLst>
                <a:rect l="l" t="t" r="r" b="b"/>
                <a:pathLst>
                  <a:path w="728" h="967">
                    <a:moveTo>
                      <a:pt x="728" y="205"/>
                    </a:moveTo>
                    <a:lnTo>
                      <a:pt x="467" y="205"/>
                    </a:lnTo>
                    <a:lnTo>
                      <a:pt x="467" y="967"/>
                    </a:lnTo>
                    <a:lnTo>
                      <a:pt x="251" y="967"/>
                    </a:lnTo>
                    <a:lnTo>
                      <a:pt x="251" y="205"/>
                    </a:lnTo>
                    <a:lnTo>
                      <a:pt x="0" y="205"/>
                    </a:lnTo>
                    <a:lnTo>
                      <a:pt x="0" y="0"/>
                    </a:lnTo>
                    <a:lnTo>
                      <a:pt x="72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0" name="Freeform 89">
                <a:extLst>
                  <a:ext uri="{FF2B5EF4-FFF2-40B4-BE49-F238E27FC236}">
                    <a16:creationId xmlns:a16="http://schemas.microsoft.com/office/drawing/2014/main" id="{A21FAF55-E685-6B4F-B761-FB2EE90A70DD}"/>
                  </a:ext>
                </a:extLst>
              </p:cNvPr>
              <p:cNvSpPr/>
              <p:nvPr/>
            </p:nvSpPr>
            <p:spPr>
              <a:xfrm>
                <a:off x="7010640" y="319644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1" name="Freeform 90">
                <a:extLst>
                  <a:ext uri="{FF2B5EF4-FFF2-40B4-BE49-F238E27FC236}">
                    <a16:creationId xmlns:a16="http://schemas.microsoft.com/office/drawing/2014/main" id="{1928F891-EAB8-144A-9D52-EEB947DCB464}"/>
                  </a:ext>
                </a:extLst>
              </p:cNvPr>
              <p:cNvSpPr/>
              <p:nvPr/>
            </p:nvSpPr>
            <p:spPr>
              <a:xfrm>
                <a:off x="7170480" y="3192480"/>
                <a:ext cx="323280" cy="356040"/>
              </a:xfrm>
              <a:custGeom>
                <a:avLst/>
                <a:gdLst/>
                <a:ahLst/>
                <a:cxnLst>
                  <a:cxn ang="3cd4">
                    <a:pos x="hc" y="t"/>
                  </a:cxn>
                  <a:cxn ang="cd2">
                    <a:pos x="l" y="vc"/>
                  </a:cxn>
                  <a:cxn ang="cd4">
                    <a:pos x="hc" y="b"/>
                  </a:cxn>
                  <a:cxn ang="0">
                    <a:pos x="r" y="vc"/>
                  </a:cxn>
                </a:cxnLst>
                <a:rect l="l" t="t" r="r" b="b"/>
                <a:pathLst>
                  <a:path w="899" h="990">
                    <a:moveTo>
                      <a:pt x="899" y="500"/>
                    </a:moveTo>
                    <a:cubicBezTo>
                      <a:pt x="899" y="796"/>
                      <a:pt x="717" y="990"/>
                      <a:pt x="444" y="990"/>
                    </a:cubicBezTo>
                    <a:cubicBezTo>
                      <a:pt x="171" y="990"/>
                      <a:pt x="0" y="796"/>
                      <a:pt x="0" y="500"/>
                    </a:cubicBezTo>
                    <a:cubicBezTo>
                      <a:pt x="0" y="193"/>
                      <a:pt x="171" y="0"/>
                      <a:pt x="444" y="0"/>
                    </a:cubicBezTo>
                    <a:cubicBezTo>
                      <a:pt x="717" y="0"/>
                      <a:pt x="899" y="193"/>
                      <a:pt x="899" y="500"/>
                    </a:cubicBezTo>
                    <a:close/>
                    <a:moveTo>
                      <a:pt x="227" y="500"/>
                    </a:moveTo>
                    <a:cubicBezTo>
                      <a:pt x="227" y="671"/>
                      <a:pt x="318" y="774"/>
                      <a:pt x="444" y="774"/>
                    </a:cubicBezTo>
                    <a:cubicBezTo>
                      <a:pt x="569" y="774"/>
                      <a:pt x="660" y="671"/>
                      <a:pt x="660" y="500"/>
                    </a:cubicBezTo>
                    <a:cubicBezTo>
                      <a:pt x="660" y="318"/>
                      <a:pt x="569" y="216"/>
                      <a:pt x="444" y="216"/>
                    </a:cubicBezTo>
                    <a:cubicBezTo>
                      <a:pt x="318" y="216"/>
                      <a:pt x="227" y="318"/>
                      <a:pt x="227" y="5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92" name="Freeform 91">
                <a:extLst>
                  <a:ext uri="{FF2B5EF4-FFF2-40B4-BE49-F238E27FC236}">
                    <a16:creationId xmlns:a16="http://schemas.microsoft.com/office/drawing/2014/main" id="{E9E99071-BE51-A84B-8E7C-678810F9CA75}"/>
                  </a:ext>
                </a:extLst>
              </p:cNvPr>
              <p:cNvSpPr/>
              <p:nvPr/>
            </p:nvSpPr>
            <p:spPr>
              <a:xfrm>
                <a:off x="7571880" y="3196440"/>
                <a:ext cx="290880" cy="347760"/>
              </a:xfrm>
              <a:custGeom>
                <a:avLst/>
                <a:gdLst/>
                <a:ahLst/>
                <a:cxnLst>
                  <a:cxn ang="3cd4">
                    <a:pos x="hc" y="t"/>
                  </a:cxn>
                  <a:cxn ang="cd2">
                    <a:pos x="l" y="vc"/>
                  </a:cxn>
                  <a:cxn ang="cd4">
                    <a:pos x="hc" y="b"/>
                  </a:cxn>
                  <a:cxn ang="0">
                    <a:pos x="r" y="vc"/>
                  </a:cxn>
                </a:cxnLst>
                <a:rect l="l" t="t" r="r" b="b"/>
                <a:pathLst>
                  <a:path w="809" h="967">
                    <a:moveTo>
                      <a:pt x="809" y="967"/>
                    </a:moveTo>
                    <a:lnTo>
                      <a:pt x="592" y="967"/>
                    </a:lnTo>
                    <a:lnTo>
                      <a:pt x="217" y="398"/>
                    </a:lnTo>
                    <a:lnTo>
                      <a:pt x="217" y="967"/>
                    </a:lnTo>
                    <a:lnTo>
                      <a:pt x="0" y="967"/>
                    </a:lnTo>
                    <a:lnTo>
                      <a:pt x="0" y="0"/>
                    </a:lnTo>
                    <a:lnTo>
                      <a:pt x="217" y="0"/>
                    </a:lnTo>
                    <a:lnTo>
                      <a:pt x="581" y="581"/>
                    </a:lnTo>
                    <a:lnTo>
                      <a:pt x="581" y="0"/>
                    </a:lnTo>
                    <a:lnTo>
                      <a:pt x="809"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6C27228E-696A-9242-BD6B-C449A066AD11}"/>
              </a:ext>
            </a:extLst>
          </p:cNvPr>
          <p:cNvSpPr>
            <a:spLocks noGrp="1"/>
          </p:cNvSpPr>
          <p:nvPr>
            <p:ph type="ctrTitle"/>
          </p:nvPr>
        </p:nvSpPr>
        <p:spPr>
          <a:xfrm>
            <a:off x="701039" y="2302887"/>
            <a:ext cx="10789922" cy="1978002"/>
          </a:xfrm>
        </p:spPr>
        <p:txBody>
          <a:bodyPr lIns="0" tIns="0" rIns="0" bIns="0" anchor="b">
            <a:noAutofit/>
          </a:bodyPr>
          <a:lstStyle>
            <a:lvl1pPr algn="l">
              <a:defRPr sz="32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83369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Preferred Internal Master Title Slide - Digital Media">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75FE15C0-7781-934C-9D3A-38EC6E69E25A}"/>
              </a:ext>
            </a:extLst>
          </p:cNvPr>
          <p:cNvGrpSpPr/>
          <p:nvPr userDrawn="1"/>
        </p:nvGrpSpPr>
        <p:grpSpPr>
          <a:xfrm>
            <a:off x="4383215" y="250148"/>
            <a:ext cx="8151825" cy="6607852"/>
            <a:chOff x="4383215" y="250148"/>
            <a:chExt cx="8151825" cy="6607852"/>
          </a:xfrm>
        </p:grpSpPr>
        <p:sp>
          <p:nvSpPr>
            <p:cNvPr id="42" name="Freeform 41">
              <a:extLst>
                <a:ext uri="{FF2B5EF4-FFF2-40B4-BE49-F238E27FC236}">
                  <a16:creationId xmlns:a16="http://schemas.microsoft.com/office/drawing/2014/main" id="{0A638390-826D-5343-9233-B88B767882BA}"/>
                </a:ext>
              </a:extLst>
            </p:cNvPr>
            <p:cNvSpPr/>
            <p:nvPr userDrawn="1"/>
          </p:nvSpPr>
          <p:spPr>
            <a:xfrm rot="1439272">
              <a:off x="10020496" y="2450339"/>
              <a:ext cx="2466412" cy="1114950"/>
            </a:xfrm>
            <a:custGeom>
              <a:avLst/>
              <a:gdLst>
                <a:gd name="connsiteX0" fmla="*/ 2032243 w 2466412"/>
                <a:gd name="connsiteY0" fmla="*/ 0 h 1114950"/>
                <a:gd name="connsiteX1" fmla="*/ 2466412 w 2466412"/>
                <a:gd name="connsiteY1" fmla="*/ 975716 h 1114950"/>
                <a:gd name="connsiteX2" fmla="*/ 2123749 w 2466412"/>
                <a:gd name="connsiteY2" fmla="*/ 1114950 h 1114950"/>
                <a:gd name="connsiteX3" fmla="*/ 0 w 2466412"/>
                <a:gd name="connsiteY3" fmla="*/ 1114950 h 1114950"/>
                <a:gd name="connsiteX4" fmla="*/ 2032243 w 2466412"/>
                <a:gd name="connsiteY4" fmla="*/ 0 h 11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412" h="1114950">
                  <a:moveTo>
                    <a:pt x="2032243" y="0"/>
                  </a:moveTo>
                  <a:lnTo>
                    <a:pt x="2466412" y="975716"/>
                  </a:lnTo>
                  <a:lnTo>
                    <a:pt x="2123749" y="1114950"/>
                  </a:lnTo>
                  <a:lnTo>
                    <a:pt x="0" y="1114950"/>
                  </a:lnTo>
                  <a:lnTo>
                    <a:pt x="2032243"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34D2E6D6-3A93-4344-935C-EEB8F7F413E9}"/>
                </a:ext>
              </a:extLst>
            </p:cNvPr>
            <p:cNvSpPr/>
            <p:nvPr userDrawn="1"/>
          </p:nvSpPr>
          <p:spPr>
            <a:xfrm rot="1439272">
              <a:off x="9486448" y="3795034"/>
              <a:ext cx="3048592" cy="949592"/>
            </a:xfrm>
            <a:custGeom>
              <a:avLst/>
              <a:gdLst>
                <a:gd name="connsiteX0" fmla="*/ 0 w 3048592"/>
                <a:gd name="connsiteY0" fmla="*/ 0 h 949592"/>
                <a:gd name="connsiteX1" fmla="*/ 2626048 w 3048592"/>
                <a:gd name="connsiteY1" fmla="*/ 0 h 949592"/>
                <a:gd name="connsiteX2" fmla="*/ 3048592 w 3048592"/>
                <a:gd name="connsiteY2" fmla="*/ 949592 h 949592"/>
                <a:gd name="connsiteX3" fmla="*/ 1864394 w 3048592"/>
                <a:gd name="connsiteY3" fmla="*/ 816659 h 949592"/>
                <a:gd name="connsiteX4" fmla="*/ 0 w 3048592"/>
                <a:gd name="connsiteY4" fmla="*/ 0 h 949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592" h="949592">
                  <a:moveTo>
                    <a:pt x="0" y="0"/>
                  </a:moveTo>
                  <a:lnTo>
                    <a:pt x="2626048" y="0"/>
                  </a:lnTo>
                  <a:lnTo>
                    <a:pt x="3048592" y="949592"/>
                  </a:lnTo>
                  <a:lnTo>
                    <a:pt x="1864394" y="816659"/>
                  </a:lnTo>
                  <a:lnTo>
                    <a:pt x="0"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7031C8D2-577D-6D41-A08E-36AF6A3A2434}"/>
                </a:ext>
              </a:extLst>
            </p:cNvPr>
            <p:cNvSpPr/>
            <p:nvPr userDrawn="1"/>
          </p:nvSpPr>
          <p:spPr>
            <a:xfrm rot="1439272">
              <a:off x="5321055" y="250148"/>
              <a:ext cx="4195173" cy="1586355"/>
            </a:xfrm>
            <a:custGeom>
              <a:avLst/>
              <a:gdLst>
                <a:gd name="connsiteX0" fmla="*/ 0 w 4195173"/>
                <a:gd name="connsiteY0" fmla="*/ 584598 h 1586355"/>
                <a:gd name="connsiteX1" fmla="*/ 1313777 w 4195173"/>
                <a:gd name="connsiteY1" fmla="*/ 0 h 1586355"/>
                <a:gd name="connsiteX2" fmla="*/ 4195173 w 4195173"/>
                <a:gd name="connsiteY2" fmla="*/ 1586354 h 1586355"/>
                <a:gd name="connsiteX3" fmla="*/ 2085074 w 4195173"/>
                <a:gd name="connsiteY3" fmla="*/ 1586355 h 1586355"/>
                <a:gd name="connsiteX4" fmla="*/ 0 w 4195173"/>
                <a:gd name="connsiteY4" fmla="*/ 744673 h 1586355"/>
                <a:gd name="connsiteX5" fmla="*/ 0 w 4195173"/>
                <a:gd name="connsiteY5" fmla="*/ 584598 h 15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73" h="1586355">
                  <a:moveTo>
                    <a:pt x="0" y="584598"/>
                  </a:moveTo>
                  <a:lnTo>
                    <a:pt x="1313777" y="0"/>
                  </a:lnTo>
                  <a:lnTo>
                    <a:pt x="4195173" y="1586354"/>
                  </a:lnTo>
                  <a:lnTo>
                    <a:pt x="2085074" y="1586355"/>
                  </a:lnTo>
                  <a:lnTo>
                    <a:pt x="0" y="744673"/>
                  </a:lnTo>
                  <a:lnTo>
                    <a:pt x="0" y="584598"/>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1BEBAE0A-EC59-A248-AE60-CE6820F8078B}"/>
                </a:ext>
              </a:extLst>
            </p:cNvPr>
            <p:cNvSpPr/>
            <p:nvPr userDrawn="1"/>
          </p:nvSpPr>
          <p:spPr>
            <a:xfrm rot="1439272">
              <a:off x="4383215" y="1856781"/>
              <a:ext cx="4519365" cy="1062339"/>
            </a:xfrm>
            <a:custGeom>
              <a:avLst/>
              <a:gdLst>
                <a:gd name="connsiteX0" fmla="*/ 427708 w 4519365"/>
                <a:gd name="connsiteY0" fmla="*/ 1 h 1062339"/>
                <a:gd name="connsiteX1" fmla="*/ 4519365 w 4519365"/>
                <a:gd name="connsiteY1" fmla="*/ 0 h 1062339"/>
                <a:gd name="connsiteX2" fmla="*/ 2667483 w 4519365"/>
                <a:gd name="connsiteY2" fmla="*/ 816659 h 1062339"/>
                <a:gd name="connsiteX3" fmla="*/ 466384 w 4519365"/>
                <a:gd name="connsiteY3" fmla="*/ 1062339 h 1062339"/>
                <a:gd name="connsiteX4" fmla="*/ 0 w 4519365"/>
                <a:gd name="connsiteY4" fmla="*/ 492498 h 1062339"/>
                <a:gd name="connsiteX5" fmla="*/ 427708 w 4519365"/>
                <a:gd name="connsiteY5" fmla="*/ 1 h 106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365" h="1062339">
                  <a:moveTo>
                    <a:pt x="427708" y="1"/>
                  </a:moveTo>
                  <a:lnTo>
                    <a:pt x="4519365" y="0"/>
                  </a:lnTo>
                  <a:lnTo>
                    <a:pt x="2667483" y="816659"/>
                  </a:lnTo>
                  <a:lnTo>
                    <a:pt x="466384" y="1062339"/>
                  </a:lnTo>
                  <a:lnTo>
                    <a:pt x="0" y="492498"/>
                  </a:lnTo>
                  <a:lnTo>
                    <a:pt x="427708" y="1"/>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E6E6BA1B-04C3-9B4E-8492-37F4D596462D}"/>
                </a:ext>
              </a:extLst>
            </p:cNvPr>
            <p:cNvSpPr/>
            <p:nvPr userDrawn="1"/>
          </p:nvSpPr>
          <p:spPr>
            <a:xfrm rot="1439272">
              <a:off x="9227917" y="2100427"/>
              <a:ext cx="762333" cy="749813"/>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accent1">
                <a:alpha val="2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accent1"/>
                </a:solidFill>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1E924C25-AA88-034B-8C35-4B297D86B9AE}"/>
                </a:ext>
              </a:extLst>
            </p:cNvPr>
            <p:cNvSpPr/>
            <p:nvPr userDrawn="1"/>
          </p:nvSpPr>
          <p:spPr>
            <a:xfrm>
              <a:off x="7489197" y="2896019"/>
              <a:ext cx="2167763" cy="3961981"/>
            </a:xfrm>
            <a:custGeom>
              <a:avLst/>
              <a:gdLst>
                <a:gd name="connsiteX0" fmla="*/ 1600178 w 2167763"/>
                <a:gd name="connsiteY0" fmla="*/ 0 h 3961981"/>
                <a:gd name="connsiteX1" fmla="*/ 2167763 w 2167763"/>
                <a:gd name="connsiteY1" fmla="*/ 252561 h 3961981"/>
                <a:gd name="connsiteX2" fmla="*/ 347101 w 2167763"/>
                <a:gd name="connsiteY2" fmla="*/ 3961981 h 3961981"/>
                <a:gd name="connsiteX3" fmla="*/ 0 w 2167763"/>
                <a:gd name="connsiteY3" fmla="*/ 3961981 h 3961981"/>
                <a:gd name="connsiteX4" fmla="*/ 1600178 w 2167763"/>
                <a:gd name="connsiteY4" fmla="*/ 0 h 39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63" h="3961981">
                  <a:moveTo>
                    <a:pt x="1600178" y="0"/>
                  </a:moveTo>
                  <a:lnTo>
                    <a:pt x="2167763" y="252561"/>
                  </a:lnTo>
                  <a:lnTo>
                    <a:pt x="347101" y="3961981"/>
                  </a:lnTo>
                  <a:lnTo>
                    <a:pt x="0" y="3961981"/>
                  </a:lnTo>
                  <a:lnTo>
                    <a:pt x="1600178"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lvl1pPr>
          </a:lstStyle>
          <a:p>
            <a:r>
              <a:rPr lang="en-US" dirty="0"/>
              <a:t>Preferred Internal Master Title Slide-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4" name="Group 13">
            <a:extLst>
              <a:ext uri="{FF2B5EF4-FFF2-40B4-BE49-F238E27FC236}">
                <a16:creationId xmlns:a16="http://schemas.microsoft.com/office/drawing/2014/main" id="{5EED4533-1B86-0E41-9404-C3E5FC65CE89}"/>
              </a:ext>
            </a:extLst>
          </p:cNvPr>
          <p:cNvGrpSpPr/>
          <p:nvPr userDrawn="1"/>
        </p:nvGrpSpPr>
        <p:grpSpPr>
          <a:xfrm>
            <a:off x="725102" y="790915"/>
            <a:ext cx="3525629" cy="1189355"/>
            <a:chOff x="446759" y="1315080"/>
            <a:chExt cx="10079280" cy="3400200"/>
          </a:xfrm>
        </p:grpSpPr>
        <p:grpSp>
          <p:nvGrpSpPr>
            <p:cNvPr id="15" name="Group 14">
              <a:extLst>
                <a:ext uri="{FF2B5EF4-FFF2-40B4-BE49-F238E27FC236}">
                  <a16:creationId xmlns:a16="http://schemas.microsoft.com/office/drawing/2014/main" id="{5A244067-9F8E-E541-837A-B5FB7BD9CBF8}"/>
                </a:ext>
              </a:extLst>
            </p:cNvPr>
            <p:cNvGrpSpPr/>
            <p:nvPr/>
          </p:nvGrpSpPr>
          <p:grpSpPr>
            <a:xfrm>
              <a:off x="7358760" y="1315080"/>
              <a:ext cx="3167279" cy="2105640"/>
              <a:chOff x="7358760" y="1315080"/>
              <a:chExt cx="3167279" cy="2105640"/>
            </a:xfrm>
          </p:grpSpPr>
          <p:sp>
            <p:nvSpPr>
              <p:cNvPr id="36" name="Freeform 35">
                <a:extLst>
                  <a:ext uri="{FF2B5EF4-FFF2-40B4-BE49-F238E27FC236}">
                    <a16:creationId xmlns:a16="http://schemas.microsoft.com/office/drawing/2014/main" id="{E3885E0E-B876-3D41-98F9-2BE28D3A87C5}"/>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B69FDFCF-99A3-B147-9AFA-16B65CCFC2A7}"/>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38" name="Group 37">
                <a:extLst>
                  <a:ext uri="{FF2B5EF4-FFF2-40B4-BE49-F238E27FC236}">
                    <a16:creationId xmlns:a16="http://schemas.microsoft.com/office/drawing/2014/main" id="{2580B4C7-9AF7-F742-85D0-3D3AFBAABDB8}"/>
                  </a:ext>
                </a:extLst>
              </p:cNvPr>
              <p:cNvGrpSpPr/>
              <p:nvPr/>
            </p:nvGrpSpPr>
            <p:grpSpPr>
              <a:xfrm>
                <a:off x="8821800" y="1700280"/>
                <a:ext cx="241200" cy="1720440"/>
                <a:chOff x="8821800" y="1700280"/>
                <a:chExt cx="241200" cy="1720440"/>
              </a:xfrm>
            </p:grpSpPr>
            <p:sp>
              <p:nvSpPr>
                <p:cNvPr id="39" name="Freeform 38">
                  <a:extLst>
                    <a:ext uri="{FF2B5EF4-FFF2-40B4-BE49-F238E27FC236}">
                      <a16:creationId xmlns:a16="http://schemas.microsoft.com/office/drawing/2014/main" id="{61FBD192-B119-FE46-864B-E7CB168AEF1B}"/>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1F073792-E55C-1742-AC2B-1D6E5515D203}"/>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6" name="Group 15">
              <a:extLst>
                <a:ext uri="{FF2B5EF4-FFF2-40B4-BE49-F238E27FC236}">
                  <a16:creationId xmlns:a16="http://schemas.microsoft.com/office/drawing/2014/main" id="{A5CB15C1-85A7-A344-B179-DA968A8595D1}"/>
                </a:ext>
              </a:extLst>
            </p:cNvPr>
            <p:cNvGrpSpPr/>
            <p:nvPr/>
          </p:nvGrpSpPr>
          <p:grpSpPr>
            <a:xfrm>
              <a:off x="446759" y="2376360"/>
              <a:ext cx="7965000" cy="2338920"/>
              <a:chOff x="446759" y="2376360"/>
              <a:chExt cx="7965000" cy="2338920"/>
            </a:xfrm>
          </p:grpSpPr>
          <p:sp>
            <p:nvSpPr>
              <p:cNvPr id="17" name="Freeform 16">
                <a:extLst>
                  <a:ext uri="{FF2B5EF4-FFF2-40B4-BE49-F238E27FC236}">
                    <a16:creationId xmlns:a16="http://schemas.microsoft.com/office/drawing/2014/main" id="{4F7BB626-E098-9E41-8D93-8DA1C349497B}"/>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F63AC8BB-2DE0-F247-B4F5-3EC77A884764}"/>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4FFB092C-4139-3A44-A125-AD30D3606B61}"/>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0B12511C-1ED8-A641-B0F2-405E193FD774}"/>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0C178342-BAEB-D14E-86DF-ED9CAFE97A4F}"/>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7A1B837C-3F33-DA41-BE74-FA8BB147335C}"/>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C536CC1A-52AB-8743-BED2-06AF6DB1DDAA}"/>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4C8B0927-5E42-BA40-A3BF-141F4441FAA9}"/>
                  </a:ext>
                </a:extLst>
              </p:cNvPr>
              <p:cNvSpPr/>
              <p:nvPr/>
            </p:nvSpPr>
            <p:spPr>
              <a:xfrm>
                <a:off x="446759" y="4363200"/>
                <a:ext cx="294840" cy="347760"/>
              </a:xfrm>
              <a:custGeom>
                <a:avLst/>
                <a:gdLst/>
                <a:ahLst/>
                <a:cxnLst>
                  <a:cxn ang="3cd4">
                    <a:pos x="hc" y="t"/>
                  </a:cxn>
                  <a:cxn ang="cd2">
                    <a:pos x="l" y="vc"/>
                  </a:cxn>
                  <a:cxn ang="cd4">
                    <a:pos x="hc" y="b"/>
                  </a:cxn>
                  <a:cxn ang="0">
                    <a:pos x="r" y="vc"/>
                  </a:cxn>
                </a:cxnLst>
                <a:rect l="l" t="t" r="r" b="b"/>
                <a:pathLst>
                  <a:path w="820" h="967">
                    <a:moveTo>
                      <a:pt x="364" y="0"/>
                    </a:moveTo>
                    <a:cubicBezTo>
                      <a:pt x="649" y="0"/>
                      <a:pt x="820" y="193"/>
                      <a:pt x="820" y="489"/>
                    </a:cubicBezTo>
                    <a:cubicBezTo>
                      <a:pt x="820" y="774"/>
                      <a:pt x="649" y="967"/>
                      <a:pt x="364" y="967"/>
                    </a:cubicBezTo>
                    <a:cubicBezTo>
                      <a:pt x="0" y="967"/>
                      <a:pt x="0" y="967"/>
                      <a:pt x="0" y="967"/>
                    </a:cubicBezTo>
                    <a:cubicBezTo>
                      <a:pt x="0" y="0"/>
                      <a:pt x="0" y="0"/>
                      <a:pt x="0" y="0"/>
                    </a:cubicBezTo>
                    <a:close/>
                    <a:moveTo>
                      <a:pt x="364" y="763"/>
                    </a:moveTo>
                    <a:cubicBezTo>
                      <a:pt x="524" y="763"/>
                      <a:pt x="592" y="649"/>
                      <a:pt x="592" y="489"/>
                    </a:cubicBezTo>
                    <a:cubicBezTo>
                      <a:pt x="592" y="319"/>
                      <a:pt x="524" y="205"/>
                      <a:pt x="364" y="205"/>
                    </a:cubicBezTo>
                    <a:cubicBezTo>
                      <a:pt x="228" y="205"/>
                      <a:pt x="228" y="205"/>
                      <a:pt x="228" y="205"/>
                    </a:cubicBezTo>
                    <a:cubicBezTo>
                      <a:pt x="228" y="763"/>
                      <a:pt x="228" y="763"/>
                      <a:pt x="228" y="76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5" name="Freeform 24">
                <a:extLst>
                  <a:ext uri="{FF2B5EF4-FFF2-40B4-BE49-F238E27FC236}">
                    <a16:creationId xmlns:a16="http://schemas.microsoft.com/office/drawing/2014/main" id="{D646556E-0E07-D94A-8FAB-848EAAC54DE5}"/>
                  </a:ext>
                </a:extLst>
              </p:cNvPr>
              <p:cNvSpPr/>
              <p:nvPr/>
            </p:nvSpPr>
            <p:spPr>
              <a:xfrm>
                <a:off x="819720" y="4363200"/>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82824CC3-FC26-DF45-87E4-63B51C35EBF5}"/>
                  </a:ext>
                </a:extLst>
              </p:cNvPr>
              <p:cNvSpPr/>
              <p:nvPr/>
            </p:nvSpPr>
            <p:spPr>
              <a:xfrm>
                <a:off x="979560" y="4359240"/>
                <a:ext cx="315000" cy="356040"/>
              </a:xfrm>
              <a:custGeom>
                <a:avLst/>
                <a:gdLst/>
                <a:ahLst/>
                <a:cxnLst>
                  <a:cxn ang="3cd4">
                    <a:pos x="hc" y="t"/>
                  </a:cxn>
                  <a:cxn ang="cd2">
                    <a:pos x="l" y="vc"/>
                  </a:cxn>
                  <a:cxn ang="cd4">
                    <a:pos x="hc" y="b"/>
                  </a:cxn>
                  <a:cxn ang="0">
                    <a:pos x="r" y="vc"/>
                  </a:cxn>
                </a:cxnLst>
                <a:rect l="l" t="t" r="r" b="b"/>
                <a:pathLst>
                  <a:path w="876" h="990">
                    <a:moveTo>
                      <a:pt x="785" y="148"/>
                    </a:moveTo>
                    <a:cubicBezTo>
                      <a:pt x="614" y="295"/>
                      <a:pt x="614" y="295"/>
                      <a:pt x="614" y="295"/>
                    </a:cubicBezTo>
                    <a:cubicBezTo>
                      <a:pt x="580" y="239"/>
                      <a:pt x="523" y="204"/>
                      <a:pt x="444" y="204"/>
                    </a:cubicBezTo>
                    <a:cubicBezTo>
                      <a:pt x="319" y="204"/>
                      <a:pt x="239" y="307"/>
                      <a:pt x="239" y="500"/>
                    </a:cubicBezTo>
                    <a:cubicBezTo>
                      <a:pt x="239" y="694"/>
                      <a:pt x="330" y="785"/>
                      <a:pt x="455" y="785"/>
                    </a:cubicBezTo>
                    <a:cubicBezTo>
                      <a:pt x="557" y="785"/>
                      <a:pt x="626" y="728"/>
                      <a:pt x="649" y="603"/>
                    </a:cubicBezTo>
                    <a:cubicBezTo>
                      <a:pt x="455" y="603"/>
                      <a:pt x="455" y="603"/>
                      <a:pt x="455" y="603"/>
                    </a:cubicBezTo>
                    <a:cubicBezTo>
                      <a:pt x="455" y="432"/>
                      <a:pt x="455" y="432"/>
                      <a:pt x="455" y="432"/>
                    </a:cubicBezTo>
                    <a:cubicBezTo>
                      <a:pt x="865" y="432"/>
                      <a:pt x="865" y="432"/>
                      <a:pt x="865" y="432"/>
                    </a:cubicBezTo>
                    <a:cubicBezTo>
                      <a:pt x="876" y="455"/>
                      <a:pt x="876" y="489"/>
                      <a:pt x="876" y="523"/>
                    </a:cubicBezTo>
                    <a:cubicBezTo>
                      <a:pt x="876" y="830"/>
                      <a:pt x="671" y="990"/>
                      <a:pt x="455" y="990"/>
                    </a:cubicBezTo>
                    <a:cubicBezTo>
                      <a:pt x="193" y="990"/>
                      <a:pt x="0" y="808"/>
                      <a:pt x="0" y="500"/>
                    </a:cubicBezTo>
                    <a:cubicBezTo>
                      <a:pt x="0" y="193"/>
                      <a:pt x="182" y="0"/>
                      <a:pt x="455" y="0"/>
                    </a:cubicBezTo>
                    <a:cubicBezTo>
                      <a:pt x="603" y="0"/>
                      <a:pt x="717" y="57"/>
                      <a:pt x="785" y="148"/>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E507CB45-1A59-894D-8CD4-D87E79DD819D}"/>
                  </a:ext>
                </a:extLst>
              </p:cNvPr>
              <p:cNvSpPr/>
              <p:nvPr/>
            </p:nvSpPr>
            <p:spPr>
              <a:xfrm>
                <a:off x="1368719" y="436320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A5CE2498-07AB-8946-8A5E-74D95F6C261E}"/>
                  </a:ext>
                </a:extLst>
              </p:cNvPr>
              <p:cNvSpPr/>
              <p:nvPr/>
            </p:nvSpPr>
            <p:spPr>
              <a:xfrm>
                <a:off x="1520280" y="4363200"/>
                <a:ext cx="262080" cy="347760"/>
              </a:xfrm>
              <a:custGeom>
                <a:avLst/>
                <a:gdLst/>
                <a:ahLst/>
                <a:cxnLst>
                  <a:cxn ang="3cd4">
                    <a:pos x="hc" y="t"/>
                  </a:cxn>
                  <a:cxn ang="cd2">
                    <a:pos x="l" y="vc"/>
                  </a:cxn>
                  <a:cxn ang="cd4">
                    <a:pos x="hc" y="b"/>
                  </a:cxn>
                  <a:cxn ang="0">
                    <a:pos x="r" y="vc"/>
                  </a:cxn>
                </a:cxnLst>
                <a:rect l="l" t="t" r="r" b="b"/>
                <a:pathLst>
                  <a:path w="729" h="967">
                    <a:moveTo>
                      <a:pt x="729" y="205"/>
                    </a:moveTo>
                    <a:lnTo>
                      <a:pt x="478" y="205"/>
                    </a:lnTo>
                    <a:lnTo>
                      <a:pt x="478" y="967"/>
                    </a:lnTo>
                    <a:lnTo>
                      <a:pt x="250" y="967"/>
                    </a:lnTo>
                    <a:lnTo>
                      <a:pt x="250" y="205"/>
                    </a:lnTo>
                    <a:lnTo>
                      <a:pt x="0" y="205"/>
                    </a:lnTo>
                    <a:lnTo>
                      <a:pt x="0" y="0"/>
                    </a:lnTo>
                    <a:lnTo>
                      <a:pt x="729"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B4702C22-B471-D54B-AB1F-233DBFF83A12}"/>
                  </a:ext>
                </a:extLst>
              </p:cNvPr>
              <p:cNvSpPr/>
              <p:nvPr/>
            </p:nvSpPr>
            <p:spPr>
              <a:xfrm>
                <a:off x="1790640" y="436320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40" y="967"/>
                    </a:lnTo>
                    <a:lnTo>
                      <a:pt x="0" y="967"/>
                    </a:lnTo>
                    <a:lnTo>
                      <a:pt x="331" y="0"/>
                    </a:lnTo>
                    <a:lnTo>
                      <a:pt x="592" y="0"/>
                    </a:lnTo>
                    <a:lnTo>
                      <a:pt x="922" y="967"/>
                    </a:lnTo>
                    <a:lnTo>
                      <a:pt x="683" y="967"/>
                    </a:lnTo>
                    <a:close/>
                    <a:moveTo>
                      <a:pt x="558" y="569"/>
                    </a:moveTo>
                    <a:lnTo>
                      <a:pt x="456" y="239"/>
                    </a:lnTo>
                    <a:lnTo>
                      <a:pt x="365"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2719EAEF-85D3-D74C-B79A-CBDD64B48C8C}"/>
                  </a:ext>
                </a:extLst>
              </p:cNvPr>
              <p:cNvSpPr/>
              <p:nvPr/>
            </p:nvSpPr>
            <p:spPr>
              <a:xfrm>
                <a:off x="2188440" y="436320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1" name="Freeform 30">
                <a:extLst>
                  <a:ext uri="{FF2B5EF4-FFF2-40B4-BE49-F238E27FC236}">
                    <a16:creationId xmlns:a16="http://schemas.microsoft.com/office/drawing/2014/main" id="{F78EB26A-8B69-DD4B-83D5-2E5F99757BC1}"/>
                  </a:ext>
                </a:extLst>
              </p:cNvPr>
              <p:cNvSpPr/>
              <p:nvPr/>
            </p:nvSpPr>
            <p:spPr>
              <a:xfrm>
                <a:off x="2622600" y="4363200"/>
                <a:ext cx="356040" cy="347760"/>
              </a:xfrm>
              <a:custGeom>
                <a:avLst/>
                <a:gdLst/>
                <a:ahLst/>
                <a:cxnLst>
                  <a:cxn ang="3cd4">
                    <a:pos x="hc" y="t"/>
                  </a:cxn>
                  <a:cxn ang="cd2">
                    <a:pos x="l" y="vc"/>
                  </a:cxn>
                  <a:cxn ang="cd4">
                    <a:pos x="hc" y="b"/>
                  </a:cxn>
                  <a:cxn ang="0">
                    <a:pos x="r" y="vc"/>
                  </a:cxn>
                </a:cxnLst>
                <a:rect l="l" t="t" r="r" b="b"/>
                <a:pathLst>
                  <a:path w="990" h="967">
                    <a:moveTo>
                      <a:pt x="990" y="967"/>
                    </a:moveTo>
                    <a:lnTo>
                      <a:pt x="763" y="967"/>
                    </a:lnTo>
                    <a:lnTo>
                      <a:pt x="763" y="319"/>
                    </a:lnTo>
                    <a:lnTo>
                      <a:pt x="603" y="819"/>
                    </a:lnTo>
                    <a:lnTo>
                      <a:pt x="375" y="819"/>
                    </a:lnTo>
                    <a:lnTo>
                      <a:pt x="216" y="319"/>
                    </a:lnTo>
                    <a:lnTo>
                      <a:pt x="216" y="967"/>
                    </a:lnTo>
                    <a:lnTo>
                      <a:pt x="0" y="967"/>
                    </a:lnTo>
                    <a:lnTo>
                      <a:pt x="0" y="0"/>
                    </a:lnTo>
                    <a:lnTo>
                      <a:pt x="307" y="0"/>
                    </a:lnTo>
                    <a:lnTo>
                      <a:pt x="489" y="558"/>
                    </a:lnTo>
                    <a:lnTo>
                      <a:pt x="683" y="0"/>
                    </a:lnTo>
                    <a:lnTo>
                      <a:pt x="990"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2" name="Freeform 31">
                <a:extLst>
                  <a:ext uri="{FF2B5EF4-FFF2-40B4-BE49-F238E27FC236}">
                    <a16:creationId xmlns:a16="http://schemas.microsoft.com/office/drawing/2014/main" id="{1868E960-3096-004D-9069-9EF7CBEF423B}"/>
                  </a:ext>
                </a:extLst>
              </p:cNvPr>
              <p:cNvSpPr/>
              <p:nvPr/>
            </p:nvSpPr>
            <p:spPr>
              <a:xfrm>
                <a:off x="3069000" y="436320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27" y="375"/>
                    </a:lnTo>
                    <a:lnTo>
                      <a:pt x="627"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E84B7AAC-FA97-9443-B805-371A1406F1D2}"/>
                  </a:ext>
                </a:extLst>
              </p:cNvPr>
              <p:cNvSpPr/>
              <p:nvPr/>
            </p:nvSpPr>
            <p:spPr>
              <a:xfrm>
                <a:off x="3388680" y="4363200"/>
                <a:ext cx="294840" cy="347760"/>
              </a:xfrm>
              <a:custGeom>
                <a:avLst/>
                <a:gdLst/>
                <a:ahLst/>
                <a:cxnLst>
                  <a:cxn ang="3cd4">
                    <a:pos x="hc" y="t"/>
                  </a:cxn>
                  <a:cxn ang="cd2">
                    <a:pos x="l" y="vc"/>
                  </a:cxn>
                  <a:cxn ang="cd4">
                    <a:pos x="hc" y="b"/>
                  </a:cxn>
                  <a:cxn ang="0">
                    <a:pos x="r" y="vc"/>
                  </a:cxn>
                </a:cxnLst>
                <a:rect l="l" t="t" r="r" b="b"/>
                <a:pathLst>
                  <a:path w="820" h="967">
                    <a:moveTo>
                      <a:pt x="376" y="0"/>
                    </a:moveTo>
                    <a:cubicBezTo>
                      <a:pt x="649" y="0"/>
                      <a:pt x="820" y="193"/>
                      <a:pt x="820" y="489"/>
                    </a:cubicBezTo>
                    <a:cubicBezTo>
                      <a:pt x="820" y="774"/>
                      <a:pt x="649" y="967"/>
                      <a:pt x="376" y="967"/>
                    </a:cubicBezTo>
                    <a:cubicBezTo>
                      <a:pt x="0" y="967"/>
                      <a:pt x="0" y="967"/>
                      <a:pt x="0" y="967"/>
                    </a:cubicBezTo>
                    <a:cubicBezTo>
                      <a:pt x="0" y="0"/>
                      <a:pt x="0" y="0"/>
                      <a:pt x="0" y="0"/>
                    </a:cubicBezTo>
                    <a:close/>
                    <a:moveTo>
                      <a:pt x="365" y="763"/>
                    </a:moveTo>
                    <a:cubicBezTo>
                      <a:pt x="524" y="763"/>
                      <a:pt x="592" y="649"/>
                      <a:pt x="592" y="489"/>
                    </a:cubicBezTo>
                    <a:cubicBezTo>
                      <a:pt x="592" y="319"/>
                      <a:pt x="524" y="205"/>
                      <a:pt x="365" y="205"/>
                    </a:cubicBezTo>
                    <a:cubicBezTo>
                      <a:pt x="228" y="205"/>
                      <a:pt x="228" y="205"/>
                      <a:pt x="228" y="205"/>
                    </a:cubicBezTo>
                    <a:cubicBezTo>
                      <a:pt x="228" y="763"/>
                      <a:pt x="228" y="763"/>
                      <a:pt x="228" y="76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E2AD2319-B003-5840-8ED3-6C98F7F3A02D}"/>
                  </a:ext>
                </a:extLst>
              </p:cNvPr>
              <p:cNvSpPr/>
              <p:nvPr/>
            </p:nvSpPr>
            <p:spPr>
              <a:xfrm>
                <a:off x="3765960" y="436320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5" name="Freeform 34">
                <a:extLst>
                  <a:ext uri="{FF2B5EF4-FFF2-40B4-BE49-F238E27FC236}">
                    <a16:creationId xmlns:a16="http://schemas.microsoft.com/office/drawing/2014/main" id="{98ECA3CA-2B53-FB44-9770-6F8441B79EDA}"/>
                  </a:ext>
                </a:extLst>
              </p:cNvPr>
              <p:cNvSpPr/>
              <p:nvPr/>
            </p:nvSpPr>
            <p:spPr>
              <a:xfrm>
                <a:off x="3913200" y="436320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72" y="967"/>
                    </a:lnTo>
                    <a:close/>
                    <a:moveTo>
                      <a:pt x="558" y="569"/>
                    </a:moveTo>
                    <a:lnTo>
                      <a:pt x="456" y="239"/>
                    </a:lnTo>
                    <a:lnTo>
                      <a:pt x="353"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3265365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n Screen or External Master Title Slide Only - Image - Digital Medi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DEEB3B-7DAE-4743-83A6-A4E762B19D6D}"/>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37" name="Rectangle 36">
            <a:extLst>
              <a:ext uri="{FF2B5EF4-FFF2-40B4-BE49-F238E27FC236}">
                <a16:creationId xmlns:a16="http://schemas.microsoft.com/office/drawing/2014/main" id="{1AA5BD06-D4A5-8647-A7D7-A24179671DF5}"/>
              </a:ext>
            </a:extLst>
          </p:cNvPr>
          <p:cNvSpPr/>
          <p:nvPr userDrawn="1"/>
        </p:nvSpPr>
        <p:spPr>
          <a:xfrm>
            <a:off x="0" y="-1813"/>
            <a:ext cx="12192000" cy="685981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6476810-9E81-3F4F-8C2D-B94EAC522EFC}"/>
              </a:ext>
            </a:extLst>
          </p:cNvPr>
          <p:cNvSpPr/>
          <p:nvPr userDrawn="1"/>
        </p:nvSpPr>
        <p:spPr>
          <a:xfrm>
            <a:off x="4011" y="0"/>
            <a:ext cx="12187989" cy="6859813"/>
          </a:xfrm>
          <a:custGeom>
            <a:avLst/>
            <a:gdLst>
              <a:gd name="connsiteX0" fmla="*/ 12187989 w 12187989"/>
              <a:gd name="connsiteY0" fmla="*/ 2102308 h 6859813"/>
              <a:gd name="connsiteX1" fmla="*/ 12187989 w 12187989"/>
              <a:gd name="connsiteY1" fmla="*/ 6859813 h 6859813"/>
              <a:gd name="connsiteX2" fmla="*/ 10576560 w 12187989"/>
              <a:gd name="connsiteY2" fmla="*/ 6859813 h 6859813"/>
              <a:gd name="connsiteX3" fmla="*/ 12186390 w 12187989"/>
              <a:gd name="connsiteY3" fmla="*/ 3264722 h 6859813"/>
              <a:gd name="connsiteX4" fmla="*/ 12187989 w 12187989"/>
              <a:gd name="connsiteY4" fmla="*/ 2102308 h 6859813"/>
              <a:gd name="connsiteX5" fmla="*/ 10564083 w 12187989"/>
              <a:gd name="connsiteY5" fmla="*/ 0 h 6859813"/>
              <a:gd name="connsiteX6" fmla="*/ 12187989 w 12187989"/>
              <a:gd name="connsiteY6" fmla="*/ 0 h 6859813"/>
              <a:gd name="connsiteX7" fmla="*/ 12187989 w 12187989"/>
              <a:gd name="connsiteY7" fmla="*/ 2102308 h 6859813"/>
              <a:gd name="connsiteX8" fmla="*/ 10643910 w 12187989"/>
              <a:gd name="connsiteY8" fmla="*/ 279 h 6859813"/>
              <a:gd name="connsiteX9" fmla="*/ 0 w 12187989"/>
              <a:gd name="connsiteY9" fmla="*/ 0 h 6859813"/>
              <a:gd name="connsiteX10" fmla="*/ 9996726 w 12187989"/>
              <a:gd name="connsiteY10" fmla="*/ 0 h 6859813"/>
              <a:gd name="connsiteX11" fmla="*/ 4296209 w 12187989"/>
              <a:gd name="connsiteY11" fmla="*/ 2323633 h 6859813"/>
              <a:gd name="connsiteX12" fmla="*/ 2815390 w 12187989"/>
              <a:gd name="connsiteY12" fmla="*/ 6856810 h 6859813"/>
              <a:gd name="connsiteX13" fmla="*/ 10574183 w 12187989"/>
              <a:gd name="connsiteY13" fmla="*/ 6859813 h 6859813"/>
              <a:gd name="connsiteX14" fmla="*/ 0 w 12187989"/>
              <a:gd name="connsiteY14" fmla="*/ 6859813 h 68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989" h="6859813">
                <a:moveTo>
                  <a:pt x="12187989" y="2102308"/>
                </a:moveTo>
                <a:lnTo>
                  <a:pt x="12187989" y="6859813"/>
                </a:lnTo>
                <a:lnTo>
                  <a:pt x="10576560" y="6859813"/>
                </a:lnTo>
                <a:lnTo>
                  <a:pt x="12186390" y="3264722"/>
                </a:lnTo>
                <a:cubicBezTo>
                  <a:pt x="12186924" y="2877251"/>
                  <a:pt x="12187456" y="2489779"/>
                  <a:pt x="12187989" y="2102308"/>
                </a:cubicBezTo>
                <a:close/>
                <a:moveTo>
                  <a:pt x="10564083" y="0"/>
                </a:moveTo>
                <a:lnTo>
                  <a:pt x="12187989" y="0"/>
                </a:lnTo>
                <a:lnTo>
                  <a:pt x="12187989" y="2102308"/>
                </a:lnTo>
                <a:lnTo>
                  <a:pt x="10643910" y="279"/>
                </a:lnTo>
                <a:close/>
                <a:moveTo>
                  <a:pt x="0" y="0"/>
                </a:moveTo>
                <a:lnTo>
                  <a:pt x="9996726" y="0"/>
                </a:lnTo>
                <a:lnTo>
                  <a:pt x="4296209" y="2323633"/>
                </a:lnTo>
                <a:lnTo>
                  <a:pt x="2815390" y="6856810"/>
                </a:lnTo>
                <a:lnTo>
                  <a:pt x="10574183" y="6859813"/>
                </a:lnTo>
                <a:lnTo>
                  <a:pt x="0" y="6859813"/>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solidFill>
                  <a:schemeClr val="bg1"/>
                </a:solidFill>
              </a:defRPr>
            </a:lvl1pPr>
          </a:lstStyle>
          <a:p>
            <a:r>
              <a:rPr lang="en-US" dirty="0"/>
              <a:t>On Screen or External Master Title Slide Only </a:t>
            </a:r>
            <a:r>
              <a:rPr lang="mr-IN" dirty="0"/>
              <a:t>–</a:t>
            </a:r>
            <a:r>
              <a:rPr lang="en-US" dirty="0"/>
              <a:t>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a:extLst>
              <a:ext uri="{FF2B5EF4-FFF2-40B4-BE49-F238E27FC236}">
                <a16:creationId xmlns:a16="http://schemas.microsoft.com/office/drawing/2014/main" id="{BE6BE2B4-7A99-6E48-A9A9-55B3230CF19A}"/>
              </a:ext>
            </a:extLst>
          </p:cNvPr>
          <p:cNvGrpSpPr/>
          <p:nvPr userDrawn="1"/>
        </p:nvGrpSpPr>
        <p:grpSpPr>
          <a:xfrm>
            <a:off x="725102" y="790915"/>
            <a:ext cx="3525629" cy="1189355"/>
            <a:chOff x="446759" y="1315080"/>
            <a:chExt cx="10079280" cy="3400200"/>
          </a:xfrm>
        </p:grpSpPr>
        <p:grpSp>
          <p:nvGrpSpPr>
            <p:cNvPr id="8" name="Group 7">
              <a:extLst>
                <a:ext uri="{FF2B5EF4-FFF2-40B4-BE49-F238E27FC236}">
                  <a16:creationId xmlns:a16="http://schemas.microsoft.com/office/drawing/2014/main" id="{6099E382-4ACD-1B44-8D2A-2E5D42288E9E}"/>
                </a:ext>
              </a:extLst>
            </p:cNvPr>
            <p:cNvGrpSpPr/>
            <p:nvPr/>
          </p:nvGrpSpPr>
          <p:grpSpPr>
            <a:xfrm>
              <a:off x="7358760" y="1315080"/>
              <a:ext cx="3167279" cy="2105640"/>
              <a:chOff x="7358760" y="1315080"/>
              <a:chExt cx="3167279" cy="2105640"/>
            </a:xfrm>
          </p:grpSpPr>
          <p:sp>
            <p:nvSpPr>
              <p:cNvPr id="32" name="Freeform 31">
                <a:extLst>
                  <a:ext uri="{FF2B5EF4-FFF2-40B4-BE49-F238E27FC236}">
                    <a16:creationId xmlns:a16="http://schemas.microsoft.com/office/drawing/2014/main" id="{05AE8A8A-592B-624C-8690-56FF742FC60D}"/>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C7E5C0E6-49D7-FF44-9797-807F72E056B1}"/>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34" name="Group 33">
                <a:extLst>
                  <a:ext uri="{FF2B5EF4-FFF2-40B4-BE49-F238E27FC236}">
                    <a16:creationId xmlns:a16="http://schemas.microsoft.com/office/drawing/2014/main" id="{A963A2DA-08B8-664A-BE43-8987151314F5}"/>
                  </a:ext>
                </a:extLst>
              </p:cNvPr>
              <p:cNvGrpSpPr/>
              <p:nvPr/>
            </p:nvGrpSpPr>
            <p:grpSpPr>
              <a:xfrm>
                <a:off x="8821800" y="1700280"/>
                <a:ext cx="241200" cy="1720440"/>
                <a:chOff x="8821800" y="1700280"/>
                <a:chExt cx="241200" cy="1720440"/>
              </a:xfrm>
            </p:grpSpPr>
            <p:sp>
              <p:nvSpPr>
                <p:cNvPr id="35" name="Freeform 34">
                  <a:extLst>
                    <a:ext uri="{FF2B5EF4-FFF2-40B4-BE49-F238E27FC236}">
                      <a16:creationId xmlns:a16="http://schemas.microsoft.com/office/drawing/2014/main" id="{5F807C53-5860-0840-AC4B-95E4D531E061}"/>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9BAF76D5-0D36-5B48-B1E5-0249FA855C2F}"/>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9" name="Group 8">
              <a:extLst>
                <a:ext uri="{FF2B5EF4-FFF2-40B4-BE49-F238E27FC236}">
                  <a16:creationId xmlns:a16="http://schemas.microsoft.com/office/drawing/2014/main" id="{E55B72CA-49C9-3646-B156-D4EB8A52EB95}"/>
                </a:ext>
              </a:extLst>
            </p:cNvPr>
            <p:cNvGrpSpPr/>
            <p:nvPr/>
          </p:nvGrpSpPr>
          <p:grpSpPr>
            <a:xfrm>
              <a:off x="446759" y="2376360"/>
              <a:ext cx="7965000" cy="2338920"/>
              <a:chOff x="446759" y="2376360"/>
              <a:chExt cx="7965000" cy="2338920"/>
            </a:xfrm>
          </p:grpSpPr>
          <p:sp>
            <p:nvSpPr>
              <p:cNvPr id="10" name="Freeform 9">
                <a:extLst>
                  <a:ext uri="{FF2B5EF4-FFF2-40B4-BE49-F238E27FC236}">
                    <a16:creationId xmlns:a16="http://schemas.microsoft.com/office/drawing/2014/main" id="{65969349-A20C-C941-863B-A22789A93D1B}"/>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11" name="Freeform 10">
                <a:extLst>
                  <a:ext uri="{FF2B5EF4-FFF2-40B4-BE49-F238E27FC236}">
                    <a16:creationId xmlns:a16="http://schemas.microsoft.com/office/drawing/2014/main" id="{A20DB43E-7F6B-534F-8BE6-BEB03CA3D570}"/>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2" name="Freeform 11">
                <a:extLst>
                  <a:ext uri="{FF2B5EF4-FFF2-40B4-BE49-F238E27FC236}">
                    <a16:creationId xmlns:a16="http://schemas.microsoft.com/office/drawing/2014/main" id="{68A6B7C6-BB15-8A4E-846B-31DE098CEBF3}"/>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1BC1A3EF-B21B-1D42-858A-8E9FC2D8C61E}"/>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3DD1F8CD-2F90-334B-992B-B76BEE6CF18C}"/>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82177977-3610-434F-8FEB-3CE754E55403}"/>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709F2BF0-F136-ED46-BC24-3BF937FCAE52}"/>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B012C5BF-2232-8243-8BED-0013DFA6DE37}"/>
                  </a:ext>
                </a:extLst>
              </p:cNvPr>
              <p:cNvSpPr/>
              <p:nvPr/>
            </p:nvSpPr>
            <p:spPr>
              <a:xfrm>
                <a:off x="446759" y="4363200"/>
                <a:ext cx="294840" cy="347760"/>
              </a:xfrm>
              <a:custGeom>
                <a:avLst/>
                <a:gdLst/>
                <a:ahLst/>
                <a:cxnLst>
                  <a:cxn ang="3cd4">
                    <a:pos x="hc" y="t"/>
                  </a:cxn>
                  <a:cxn ang="cd2">
                    <a:pos x="l" y="vc"/>
                  </a:cxn>
                  <a:cxn ang="cd4">
                    <a:pos x="hc" y="b"/>
                  </a:cxn>
                  <a:cxn ang="0">
                    <a:pos x="r" y="vc"/>
                  </a:cxn>
                </a:cxnLst>
                <a:rect l="l" t="t" r="r" b="b"/>
                <a:pathLst>
                  <a:path w="820" h="967">
                    <a:moveTo>
                      <a:pt x="364" y="0"/>
                    </a:moveTo>
                    <a:cubicBezTo>
                      <a:pt x="649" y="0"/>
                      <a:pt x="820" y="193"/>
                      <a:pt x="820" y="489"/>
                    </a:cubicBezTo>
                    <a:cubicBezTo>
                      <a:pt x="820" y="774"/>
                      <a:pt x="649" y="967"/>
                      <a:pt x="364" y="967"/>
                    </a:cubicBezTo>
                    <a:cubicBezTo>
                      <a:pt x="0" y="967"/>
                      <a:pt x="0" y="967"/>
                      <a:pt x="0" y="967"/>
                    </a:cubicBezTo>
                    <a:cubicBezTo>
                      <a:pt x="0" y="0"/>
                      <a:pt x="0" y="0"/>
                      <a:pt x="0" y="0"/>
                    </a:cubicBezTo>
                    <a:close/>
                    <a:moveTo>
                      <a:pt x="364" y="763"/>
                    </a:moveTo>
                    <a:cubicBezTo>
                      <a:pt x="524" y="763"/>
                      <a:pt x="592" y="649"/>
                      <a:pt x="592" y="489"/>
                    </a:cubicBezTo>
                    <a:cubicBezTo>
                      <a:pt x="592" y="319"/>
                      <a:pt x="524" y="205"/>
                      <a:pt x="364" y="205"/>
                    </a:cubicBezTo>
                    <a:cubicBezTo>
                      <a:pt x="228" y="205"/>
                      <a:pt x="228" y="205"/>
                      <a:pt x="228" y="205"/>
                    </a:cubicBezTo>
                    <a:cubicBezTo>
                      <a:pt x="228" y="763"/>
                      <a:pt x="228" y="763"/>
                      <a:pt x="228" y="76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923589A2-D2DB-9848-80B7-91C402968235}"/>
                  </a:ext>
                </a:extLst>
              </p:cNvPr>
              <p:cNvSpPr/>
              <p:nvPr/>
            </p:nvSpPr>
            <p:spPr>
              <a:xfrm>
                <a:off x="819720" y="4363200"/>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7582C76F-1B59-F742-A9AD-362B8087379B}"/>
                  </a:ext>
                </a:extLst>
              </p:cNvPr>
              <p:cNvSpPr/>
              <p:nvPr/>
            </p:nvSpPr>
            <p:spPr>
              <a:xfrm>
                <a:off x="979560" y="4359240"/>
                <a:ext cx="315000" cy="356040"/>
              </a:xfrm>
              <a:custGeom>
                <a:avLst/>
                <a:gdLst/>
                <a:ahLst/>
                <a:cxnLst>
                  <a:cxn ang="3cd4">
                    <a:pos x="hc" y="t"/>
                  </a:cxn>
                  <a:cxn ang="cd2">
                    <a:pos x="l" y="vc"/>
                  </a:cxn>
                  <a:cxn ang="cd4">
                    <a:pos x="hc" y="b"/>
                  </a:cxn>
                  <a:cxn ang="0">
                    <a:pos x="r" y="vc"/>
                  </a:cxn>
                </a:cxnLst>
                <a:rect l="l" t="t" r="r" b="b"/>
                <a:pathLst>
                  <a:path w="876" h="990">
                    <a:moveTo>
                      <a:pt x="785" y="148"/>
                    </a:moveTo>
                    <a:cubicBezTo>
                      <a:pt x="614" y="295"/>
                      <a:pt x="614" y="295"/>
                      <a:pt x="614" y="295"/>
                    </a:cubicBezTo>
                    <a:cubicBezTo>
                      <a:pt x="580" y="239"/>
                      <a:pt x="523" y="204"/>
                      <a:pt x="444" y="204"/>
                    </a:cubicBezTo>
                    <a:cubicBezTo>
                      <a:pt x="319" y="204"/>
                      <a:pt x="239" y="307"/>
                      <a:pt x="239" y="500"/>
                    </a:cubicBezTo>
                    <a:cubicBezTo>
                      <a:pt x="239" y="694"/>
                      <a:pt x="330" y="785"/>
                      <a:pt x="455" y="785"/>
                    </a:cubicBezTo>
                    <a:cubicBezTo>
                      <a:pt x="557" y="785"/>
                      <a:pt x="626" y="728"/>
                      <a:pt x="649" y="603"/>
                    </a:cubicBezTo>
                    <a:cubicBezTo>
                      <a:pt x="455" y="603"/>
                      <a:pt x="455" y="603"/>
                      <a:pt x="455" y="603"/>
                    </a:cubicBezTo>
                    <a:cubicBezTo>
                      <a:pt x="455" y="432"/>
                      <a:pt x="455" y="432"/>
                      <a:pt x="455" y="432"/>
                    </a:cubicBezTo>
                    <a:cubicBezTo>
                      <a:pt x="865" y="432"/>
                      <a:pt x="865" y="432"/>
                      <a:pt x="865" y="432"/>
                    </a:cubicBezTo>
                    <a:cubicBezTo>
                      <a:pt x="876" y="455"/>
                      <a:pt x="876" y="489"/>
                      <a:pt x="876" y="523"/>
                    </a:cubicBezTo>
                    <a:cubicBezTo>
                      <a:pt x="876" y="830"/>
                      <a:pt x="671" y="990"/>
                      <a:pt x="455" y="990"/>
                    </a:cubicBezTo>
                    <a:cubicBezTo>
                      <a:pt x="193" y="990"/>
                      <a:pt x="0" y="808"/>
                      <a:pt x="0" y="500"/>
                    </a:cubicBezTo>
                    <a:cubicBezTo>
                      <a:pt x="0" y="193"/>
                      <a:pt x="182" y="0"/>
                      <a:pt x="455" y="0"/>
                    </a:cubicBezTo>
                    <a:cubicBezTo>
                      <a:pt x="603" y="0"/>
                      <a:pt x="717" y="57"/>
                      <a:pt x="785" y="14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B0412B6D-D2D0-884E-BD03-4475C438686E}"/>
                  </a:ext>
                </a:extLst>
              </p:cNvPr>
              <p:cNvSpPr/>
              <p:nvPr/>
            </p:nvSpPr>
            <p:spPr>
              <a:xfrm>
                <a:off x="1368719" y="436320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52ABA026-1584-204E-BD87-9B159A2EA650}"/>
                  </a:ext>
                </a:extLst>
              </p:cNvPr>
              <p:cNvSpPr/>
              <p:nvPr/>
            </p:nvSpPr>
            <p:spPr>
              <a:xfrm>
                <a:off x="1520280" y="4363200"/>
                <a:ext cx="262080" cy="347760"/>
              </a:xfrm>
              <a:custGeom>
                <a:avLst/>
                <a:gdLst/>
                <a:ahLst/>
                <a:cxnLst>
                  <a:cxn ang="3cd4">
                    <a:pos x="hc" y="t"/>
                  </a:cxn>
                  <a:cxn ang="cd2">
                    <a:pos x="l" y="vc"/>
                  </a:cxn>
                  <a:cxn ang="cd4">
                    <a:pos x="hc" y="b"/>
                  </a:cxn>
                  <a:cxn ang="0">
                    <a:pos x="r" y="vc"/>
                  </a:cxn>
                </a:cxnLst>
                <a:rect l="l" t="t" r="r" b="b"/>
                <a:pathLst>
                  <a:path w="729" h="967">
                    <a:moveTo>
                      <a:pt x="729" y="205"/>
                    </a:moveTo>
                    <a:lnTo>
                      <a:pt x="478" y="205"/>
                    </a:lnTo>
                    <a:lnTo>
                      <a:pt x="478" y="967"/>
                    </a:lnTo>
                    <a:lnTo>
                      <a:pt x="250" y="967"/>
                    </a:lnTo>
                    <a:lnTo>
                      <a:pt x="250" y="205"/>
                    </a:lnTo>
                    <a:lnTo>
                      <a:pt x="0" y="205"/>
                    </a:lnTo>
                    <a:lnTo>
                      <a:pt x="0" y="0"/>
                    </a:lnTo>
                    <a:lnTo>
                      <a:pt x="729"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46E4DDFA-92BC-E84F-916D-7AA39A9682D7}"/>
                  </a:ext>
                </a:extLst>
              </p:cNvPr>
              <p:cNvSpPr/>
              <p:nvPr/>
            </p:nvSpPr>
            <p:spPr>
              <a:xfrm>
                <a:off x="1790640" y="436320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40" y="967"/>
                    </a:lnTo>
                    <a:lnTo>
                      <a:pt x="0" y="967"/>
                    </a:lnTo>
                    <a:lnTo>
                      <a:pt x="331" y="0"/>
                    </a:lnTo>
                    <a:lnTo>
                      <a:pt x="592" y="0"/>
                    </a:lnTo>
                    <a:lnTo>
                      <a:pt x="922" y="967"/>
                    </a:lnTo>
                    <a:lnTo>
                      <a:pt x="683" y="967"/>
                    </a:lnTo>
                    <a:close/>
                    <a:moveTo>
                      <a:pt x="558" y="569"/>
                    </a:moveTo>
                    <a:lnTo>
                      <a:pt x="456" y="239"/>
                    </a:lnTo>
                    <a:lnTo>
                      <a:pt x="365"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5" name="Freeform 24">
                <a:extLst>
                  <a:ext uri="{FF2B5EF4-FFF2-40B4-BE49-F238E27FC236}">
                    <a16:creationId xmlns:a16="http://schemas.microsoft.com/office/drawing/2014/main" id="{A1EC32F7-05AE-4D48-AA4F-B2B6D2F4EC3F}"/>
                  </a:ext>
                </a:extLst>
              </p:cNvPr>
              <p:cNvSpPr/>
              <p:nvPr/>
            </p:nvSpPr>
            <p:spPr>
              <a:xfrm>
                <a:off x="2188440" y="436320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608FE1E0-DA30-7843-982D-7BB69A56A924}"/>
                  </a:ext>
                </a:extLst>
              </p:cNvPr>
              <p:cNvSpPr/>
              <p:nvPr/>
            </p:nvSpPr>
            <p:spPr>
              <a:xfrm>
                <a:off x="2622600" y="4363200"/>
                <a:ext cx="356040" cy="347760"/>
              </a:xfrm>
              <a:custGeom>
                <a:avLst/>
                <a:gdLst/>
                <a:ahLst/>
                <a:cxnLst>
                  <a:cxn ang="3cd4">
                    <a:pos x="hc" y="t"/>
                  </a:cxn>
                  <a:cxn ang="cd2">
                    <a:pos x="l" y="vc"/>
                  </a:cxn>
                  <a:cxn ang="cd4">
                    <a:pos x="hc" y="b"/>
                  </a:cxn>
                  <a:cxn ang="0">
                    <a:pos x="r" y="vc"/>
                  </a:cxn>
                </a:cxnLst>
                <a:rect l="l" t="t" r="r" b="b"/>
                <a:pathLst>
                  <a:path w="990" h="967">
                    <a:moveTo>
                      <a:pt x="990" y="967"/>
                    </a:moveTo>
                    <a:lnTo>
                      <a:pt x="763" y="967"/>
                    </a:lnTo>
                    <a:lnTo>
                      <a:pt x="763" y="319"/>
                    </a:lnTo>
                    <a:lnTo>
                      <a:pt x="603" y="819"/>
                    </a:lnTo>
                    <a:lnTo>
                      <a:pt x="375" y="819"/>
                    </a:lnTo>
                    <a:lnTo>
                      <a:pt x="216" y="319"/>
                    </a:lnTo>
                    <a:lnTo>
                      <a:pt x="216" y="967"/>
                    </a:lnTo>
                    <a:lnTo>
                      <a:pt x="0" y="967"/>
                    </a:lnTo>
                    <a:lnTo>
                      <a:pt x="0" y="0"/>
                    </a:lnTo>
                    <a:lnTo>
                      <a:pt x="307" y="0"/>
                    </a:lnTo>
                    <a:lnTo>
                      <a:pt x="489" y="558"/>
                    </a:lnTo>
                    <a:lnTo>
                      <a:pt x="683" y="0"/>
                    </a:lnTo>
                    <a:lnTo>
                      <a:pt x="99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C138C0E1-83E5-7245-87AB-82AE3E33597D}"/>
                  </a:ext>
                </a:extLst>
              </p:cNvPr>
              <p:cNvSpPr/>
              <p:nvPr/>
            </p:nvSpPr>
            <p:spPr>
              <a:xfrm>
                <a:off x="3069000" y="436320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27" y="375"/>
                    </a:lnTo>
                    <a:lnTo>
                      <a:pt x="627"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6E39E9CA-3B47-DE4E-8EC3-0BAA0D2A9DEF}"/>
                  </a:ext>
                </a:extLst>
              </p:cNvPr>
              <p:cNvSpPr/>
              <p:nvPr/>
            </p:nvSpPr>
            <p:spPr>
              <a:xfrm>
                <a:off x="3388680" y="4363200"/>
                <a:ext cx="294840" cy="347760"/>
              </a:xfrm>
              <a:custGeom>
                <a:avLst/>
                <a:gdLst/>
                <a:ahLst/>
                <a:cxnLst>
                  <a:cxn ang="3cd4">
                    <a:pos x="hc" y="t"/>
                  </a:cxn>
                  <a:cxn ang="cd2">
                    <a:pos x="l" y="vc"/>
                  </a:cxn>
                  <a:cxn ang="cd4">
                    <a:pos x="hc" y="b"/>
                  </a:cxn>
                  <a:cxn ang="0">
                    <a:pos x="r" y="vc"/>
                  </a:cxn>
                </a:cxnLst>
                <a:rect l="l" t="t" r="r" b="b"/>
                <a:pathLst>
                  <a:path w="820" h="967">
                    <a:moveTo>
                      <a:pt x="376" y="0"/>
                    </a:moveTo>
                    <a:cubicBezTo>
                      <a:pt x="649" y="0"/>
                      <a:pt x="820" y="193"/>
                      <a:pt x="820" y="489"/>
                    </a:cubicBezTo>
                    <a:cubicBezTo>
                      <a:pt x="820" y="774"/>
                      <a:pt x="649" y="967"/>
                      <a:pt x="376" y="967"/>
                    </a:cubicBezTo>
                    <a:cubicBezTo>
                      <a:pt x="0" y="967"/>
                      <a:pt x="0" y="967"/>
                      <a:pt x="0" y="967"/>
                    </a:cubicBezTo>
                    <a:cubicBezTo>
                      <a:pt x="0" y="0"/>
                      <a:pt x="0" y="0"/>
                      <a:pt x="0" y="0"/>
                    </a:cubicBezTo>
                    <a:close/>
                    <a:moveTo>
                      <a:pt x="365" y="763"/>
                    </a:moveTo>
                    <a:cubicBezTo>
                      <a:pt x="524" y="763"/>
                      <a:pt x="592" y="649"/>
                      <a:pt x="592" y="489"/>
                    </a:cubicBezTo>
                    <a:cubicBezTo>
                      <a:pt x="592" y="319"/>
                      <a:pt x="524" y="205"/>
                      <a:pt x="365" y="205"/>
                    </a:cubicBezTo>
                    <a:cubicBezTo>
                      <a:pt x="228" y="205"/>
                      <a:pt x="228" y="205"/>
                      <a:pt x="228" y="205"/>
                    </a:cubicBezTo>
                    <a:cubicBezTo>
                      <a:pt x="228" y="763"/>
                      <a:pt x="228" y="763"/>
                      <a:pt x="228" y="76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47F972C5-02B0-CF47-BCFC-169CB7B4C04A}"/>
                  </a:ext>
                </a:extLst>
              </p:cNvPr>
              <p:cNvSpPr/>
              <p:nvPr/>
            </p:nvSpPr>
            <p:spPr>
              <a:xfrm>
                <a:off x="3765960" y="436320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1" name="Freeform 30">
                <a:extLst>
                  <a:ext uri="{FF2B5EF4-FFF2-40B4-BE49-F238E27FC236}">
                    <a16:creationId xmlns:a16="http://schemas.microsoft.com/office/drawing/2014/main" id="{3ACEC642-0D9A-6D43-9E30-976966832AE2}"/>
                  </a:ext>
                </a:extLst>
              </p:cNvPr>
              <p:cNvSpPr/>
              <p:nvPr/>
            </p:nvSpPr>
            <p:spPr>
              <a:xfrm>
                <a:off x="3913200" y="436320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72" y="967"/>
                    </a:lnTo>
                    <a:close/>
                    <a:moveTo>
                      <a:pt x="558" y="569"/>
                    </a:moveTo>
                    <a:lnTo>
                      <a:pt x="456" y="239"/>
                    </a:lnTo>
                    <a:lnTo>
                      <a:pt x="353"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1753269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 White - Digital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228E-696A-9242-BD6B-C449A066AD11}"/>
              </a:ext>
            </a:extLst>
          </p:cNvPr>
          <p:cNvSpPr>
            <a:spLocks noGrp="1"/>
          </p:cNvSpPr>
          <p:nvPr>
            <p:ph type="ctrTitle"/>
          </p:nvPr>
        </p:nvSpPr>
        <p:spPr>
          <a:xfrm>
            <a:off x="701039" y="2302887"/>
            <a:ext cx="10789922" cy="1978002"/>
          </a:xfrm>
        </p:spPr>
        <p:txBody>
          <a:bodyPr lIns="0" tIns="0" rIns="0" bIns="0" anchor="b">
            <a:noAutofit/>
          </a:bodyPr>
          <a:lstStyle>
            <a:lvl1pPr algn="l">
              <a:defRPr sz="32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41" name="Group 40">
            <a:extLst>
              <a:ext uri="{FF2B5EF4-FFF2-40B4-BE49-F238E27FC236}">
                <a16:creationId xmlns:a16="http://schemas.microsoft.com/office/drawing/2014/main" id="{0C67585A-2C63-0343-9046-0DFD394AB6F4}"/>
              </a:ext>
            </a:extLst>
          </p:cNvPr>
          <p:cNvGrpSpPr/>
          <p:nvPr userDrawn="1"/>
        </p:nvGrpSpPr>
        <p:grpSpPr>
          <a:xfrm>
            <a:off x="725102" y="790915"/>
            <a:ext cx="3525629" cy="1189355"/>
            <a:chOff x="446759" y="1315080"/>
            <a:chExt cx="10079280" cy="3400200"/>
          </a:xfrm>
        </p:grpSpPr>
        <p:grpSp>
          <p:nvGrpSpPr>
            <p:cNvPr id="42" name="Group 41">
              <a:extLst>
                <a:ext uri="{FF2B5EF4-FFF2-40B4-BE49-F238E27FC236}">
                  <a16:creationId xmlns:a16="http://schemas.microsoft.com/office/drawing/2014/main" id="{96C46AB1-C773-0444-A56A-28035645D36D}"/>
                </a:ext>
              </a:extLst>
            </p:cNvPr>
            <p:cNvGrpSpPr/>
            <p:nvPr/>
          </p:nvGrpSpPr>
          <p:grpSpPr>
            <a:xfrm>
              <a:off x="7358760" y="1315080"/>
              <a:ext cx="3167279" cy="2105640"/>
              <a:chOff x="7358760" y="1315080"/>
              <a:chExt cx="3167279" cy="2105640"/>
            </a:xfrm>
          </p:grpSpPr>
          <p:sp>
            <p:nvSpPr>
              <p:cNvPr id="63" name="Freeform 62">
                <a:extLst>
                  <a:ext uri="{FF2B5EF4-FFF2-40B4-BE49-F238E27FC236}">
                    <a16:creationId xmlns:a16="http://schemas.microsoft.com/office/drawing/2014/main" id="{05C4F53F-6929-044A-87EB-B32246855BF8}"/>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4DF464CB-EBF5-0E43-A624-B12072A27DB9}"/>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65" name="Group 64">
                <a:extLst>
                  <a:ext uri="{FF2B5EF4-FFF2-40B4-BE49-F238E27FC236}">
                    <a16:creationId xmlns:a16="http://schemas.microsoft.com/office/drawing/2014/main" id="{CCBB8C80-9DC4-7640-8998-2E56877952CC}"/>
                  </a:ext>
                </a:extLst>
              </p:cNvPr>
              <p:cNvGrpSpPr/>
              <p:nvPr/>
            </p:nvGrpSpPr>
            <p:grpSpPr>
              <a:xfrm>
                <a:off x="8821800" y="1700280"/>
                <a:ext cx="241200" cy="1720440"/>
                <a:chOff x="8821800" y="1700280"/>
                <a:chExt cx="241200" cy="1720440"/>
              </a:xfrm>
            </p:grpSpPr>
            <p:sp>
              <p:nvSpPr>
                <p:cNvPr id="66" name="Freeform 65">
                  <a:extLst>
                    <a:ext uri="{FF2B5EF4-FFF2-40B4-BE49-F238E27FC236}">
                      <a16:creationId xmlns:a16="http://schemas.microsoft.com/office/drawing/2014/main" id="{A020733C-EAA3-5E47-B6A6-068E156555AE}"/>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7" name="Freeform 66">
                  <a:extLst>
                    <a:ext uri="{FF2B5EF4-FFF2-40B4-BE49-F238E27FC236}">
                      <a16:creationId xmlns:a16="http://schemas.microsoft.com/office/drawing/2014/main" id="{BB32F7E8-A9CA-3F4F-AAB4-D82C61AE86AB}"/>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43" name="Group 42">
              <a:extLst>
                <a:ext uri="{FF2B5EF4-FFF2-40B4-BE49-F238E27FC236}">
                  <a16:creationId xmlns:a16="http://schemas.microsoft.com/office/drawing/2014/main" id="{68CD4DF0-4A37-2448-9444-61121BF089DD}"/>
                </a:ext>
              </a:extLst>
            </p:cNvPr>
            <p:cNvGrpSpPr/>
            <p:nvPr/>
          </p:nvGrpSpPr>
          <p:grpSpPr>
            <a:xfrm>
              <a:off x="446759" y="2376360"/>
              <a:ext cx="7965000" cy="2338920"/>
              <a:chOff x="446759" y="2376360"/>
              <a:chExt cx="7965000" cy="2338920"/>
            </a:xfrm>
          </p:grpSpPr>
          <p:sp>
            <p:nvSpPr>
              <p:cNvPr id="44" name="Freeform 43">
                <a:extLst>
                  <a:ext uri="{FF2B5EF4-FFF2-40B4-BE49-F238E27FC236}">
                    <a16:creationId xmlns:a16="http://schemas.microsoft.com/office/drawing/2014/main" id="{F2B96D5A-5AC6-7A48-B8D5-E63E9647BE95}"/>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A03CE1B3-E162-0A4C-96B0-EF30646516F9}"/>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E22AA3E1-1616-F44A-8549-A2A3FC473E1C}"/>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544D5784-B425-6C40-A034-1442568E58B3}"/>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C3FDFDC6-EDF8-1940-A5A3-EA1C149CB487}"/>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16A4752F-D9A2-7C42-ADF1-4E91B148C6AC}"/>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049521B9-EBE7-9E47-A667-11F4AE77A747}"/>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002BF565-393A-A84C-A514-03AE7C66A07D}"/>
                  </a:ext>
                </a:extLst>
              </p:cNvPr>
              <p:cNvSpPr/>
              <p:nvPr/>
            </p:nvSpPr>
            <p:spPr>
              <a:xfrm>
                <a:off x="446759" y="4363200"/>
                <a:ext cx="294840" cy="347760"/>
              </a:xfrm>
              <a:custGeom>
                <a:avLst/>
                <a:gdLst/>
                <a:ahLst/>
                <a:cxnLst>
                  <a:cxn ang="3cd4">
                    <a:pos x="hc" y="t"/>
                  </a:cxn>
                  <a:cxn ang="cd2">
                    <a:pos x="l" y="vc"/>
                  </a:cxn>
                  <a:cxn ang="cd4">
                    <a:pos x="hc" y="b"/>
                  </a:cxn>
                  <a:cxn ang="0">
                    <a:pos x="r" y="vc"/>
                  </a:cxn>
                </a:cxnLst>
                <a:rect l="l" t="t" r="r" b="b"/>
                <a:pathLst>
                  <a:path w="820" h="967">
                    <a:moveTo>
                      <a:pt x="364" y="0"/>
                    </a:moveTo>
                    <a:cubicBezTo>
                      <a:pt x="649" y="0"/>
                      <a:pt x="820" y="193"/>
                      <a:pt x="820" y="489"/>
                    </a:cubicBezTo>
                    <a:cubicBezTo>
                      <a:pt x="820" y="774"/>
                      <a:pt x="649" y="967"/>
                      <a:pt x="364" y="967"/>
                    </a:cubicBezTo>
                    <a:cubicBezTo>
                      <a:pt x="0" y="967"/>
                      <a:pt x="0" y="967"/>
                      <a:pt x="0" y="967"/>
                    </a:cubicBezTo>
                    <a:cubicBezTo>
                      <a:pt x="0" y="0"/>
                      <a:pt x="0" y="0"/>
                      <a:pt x="0" y="0"/>
                    </a:cubicBezTo>
                    <a:close/>
                    <a:moveTo>
                      <a:pt x="364" y="763"/>
                    </a:moveTo>
                    <a:cubicBezTo>
                      <a:pt x="524" y="763"/>
                      <a:pt x="592" y="649"/>
                      <a:pt x="592" y="489"/>
                    </a:cubicBezTo>
                    <a:cubicBezTo>
                      <a:pt x="592" y="319"/>
                      <a:pt x="524" y="205"/>
                      <a:pt x="364" y="205"/>
                    </a:cubicBezTo>
                    <a:cubicBezTo>
                      <a:pt x="228" y="205"/>
                      <a:pt x="228" y="205"/>
                      <a:pt x="228" y="205"/>
                    </a:cubicBezTo>
                    <a:cubicBezTo>
                      <a:pt x="228" y="763"/>
                      <a:pt x="228" y="763"/>
                      <a:pt x="228" y="76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2" name="Freeform 51">
                <a:extLst>
                  <a:ext uri="{FF2B5EF4-FFF2-40B4-BE49-F238E27FC236}">
                    <a16:creationId xmlns:a16="http://schemas.microsoft.com/office/drawing/2014/main" id="{991CE101-0240-224B-8CF6-2514E5668E7F}"/>
                  </a:ext>
                </a:extLst>
              </p:cNvPr>
              <p:cNvSpPr/>
              <p:nvPr/>
            </p:nvSpPr>
            <p:spPr>
              <a:xfrm>
                <a:off x="819720" y="4363200"/>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E1478AF2-352B-0C4B-A5CC-B33C4A0F37CA}"/>
                  </a:ext>
                </a:extLst>
              </p:cNvPr>
              <p:cNvSpPr/>
              <p:nvPr/>
            </p:nvSpPr>
            <p:spPr>
              <a:xfrm>
                <a:off x="979560" y="4359240"/>
                <a:ext cx="315000" cy="356040"/>
              </a:xfrm>
              <a:custGeom>
                <a:avLst/>
                <a:gdLst/>
                <a:ahLst/>
                <a:cxnLst>
                  <a:cxn ang="3cd4">
                    <a:pos x="hc" y="t"/>
                  </a:cxn>
                  <a:cxn ang="cd2">
                    <a:pos x="l" y="vc"/>
                  </a:cxn>
                  <a:cxn ang="cd4">
                    <a:pos x="hc" y="b"/>
                  </a:cxn>
                  <a:cxn ang="0">
                    <a:pos x="r" y="vc"/>
                  </a:cxn>
                </a:cxnLst>
                <a:rect l="l" t="t" r="r" b="b"/>
                <a:pathLst>
                  <a:path w="876" h="990">
                    <a:moveTo>
                      <a:pt x="785" y="148"/>
                    </a:moveTo>
                    <a:cubicBezTo>
                      <a:pt x="614" y="295"/>
                      <a:pt x="614" y="295"/>
                      <a:pt x="614" y="295"/>
                    </a:cubicBezTo>
                    <a:cubicBezTo>
                      <a:pt x="580" y="239"/>
                      <a:pt x="523" y="204"/>
                      <a:pt x="444" y="204"/>
                    </a:cubicBezTo>
                    <a:cubicBezTo>
                      <a:pt x="319" y="204"/>
                      <a:pt x="239" y="307"/>
                      <a:pt x="239" y="500"/>
                    </a:cubicBezTo>
                    <a:cubicBezTo>
                      <a:pt x="239" y="694"/>
                      <a:pt x="330" y="785"/>
                      <a:pt x="455" y="785"/>
                    </a:cubicBezTo>
                    <a:cubicBezTo>
                      <a:pt x="557" y="785"/>
                      <a:pt x="626" y="728"/>
                      <a:pt x="649" y="603"/>
                    </a:cubicBezTo>
                    <a:cubicBezTo>
                      <a:pt x="455" y="603"/>
                      <a:pt x="455" y="603"/>
                      <a:pt x="455" y="603"/>
                    </a:cubicBezTo>
                    <a:cubicBezTo>
                      <a:pt x="455" y="432"/>
                      <a:pt x="455" y="432"/>
                      <a:pt x="455" y="432"/>
                    </a:cubicBezTo>
                    <a:cubicBezTo>
                      <a:pt x="865" y="432"/>
                      <a:pt x="865" y="432"/>
                      <a:pt x="865" y="432"/>
                    </a:cubicBezTo>
                    <a:cubicBezTo>
                      <a:pt x="876" y="455"/>
                      <a:pt x="876" y="489"/>
                      <a:pt x="876" y="523"/>
                    </a:cubicBezTo>
                    <a:cubicBezTo>
                      <a:pt x="876" y="830"/>
                      <a:pt x="671" y="990"/>
                      <a:pt x="455" y="990"/>
                    </a:cubicBezTo>
                    <a:cubicBezTo>
                      <a:pt x="193" y="990"/>
                      <a:pt x="0" y="808"/>
                      <a:pt x="0" y="500"/>
                    </a:cubicBezTo>
                    <a:cubicBezTo>
                      <a:pt x="0" y="193"/>
                      <a:pt x="182" y="0"/>
                      <a:pt x="455" y="0"/>
                    </a:cubicBezTo>
                    <a:cubicBezTo>
                      <a:pt x="603" y="0"/>
                      <a:pt x="717" y="57"/>
                      <a:pt x="785" y="148"/>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EBCF626B-7E79-2B45-A932-7E1487F375DA}"/>
                  </a:ext>
                </a:extLst>
              </p:cNvPr>
              <p:cNvSpPr/>
              <p:nvPr/>
            </p:nvSpPr>
            <p:spPr>
              <a:xfrm>
                <a:off x="1368719" y="4363200"/>
                <a:ext cx="81720" cy="347760"/>
              </a:xfrm>
              <a:custGeom>
                <a:avLst/>
                <a:gdLst/>
                <a:ahLst/>
                <a:cxnLst>
                  <a:cxn ang="3cd4">
                    <a:pos x="hc" y="t"/>
                  </a:cxn>
                  <a:cxn ang="cd2">
                    <a:pos x="l" y="vc"/>
                  </a:cxn>
                  <a:cxn ang="cd4">
                    <a:pos x="hc" y="b"/>
                  </a:cxn>
                  <a:cxn ang="0">
                    <a:pos x="r" y="vc"/>
                  </a:cxn>
                </a:cxnLst>
                <a:rect l="l" t="t" r="r" b="b"/>
                <a:pathLst>
                  <a:path w="228" h="967">
                    <a:moveTo>
                      <a:pt x="228" y="967"/>
                    </a:moveTo>
                    <a:lnTo>
                      <a:pt x="0" y="967"/>
                    </a:lnTo>
                    <a:lnTo>
                      <a:pt x="0" y="0"/>
                    </a:lnTo>
                    <a:lnTo>
                      <a:pt x="22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21CDBDE7-BD99-204E-B97F-895073902CED}"/>
                  </a:ext>
                </a:extLst>
              </p:cNvPr>
              <p:cNvSpPr/>
              <p:nvPr/>
            </p:nvSpPr>
            <p:spPr>
              <a:xfrm>
                <a:off x="1520280" y="4363200"/>
                <a:ext cx="262080" cy="347760"/>
              </a:xfrm>
              <a:custGeom>
                <a:avLst/>
                <a:gdLst/>
                <a:ahLst/>
                <a:cxnLst>
                  <a:cxn ang="3cd4">
                    <a:pos x="hc" y="t"/>
                  </a:cxn>
                  <a:cxn ang="cd2">
                    <a:pos x="l" y="vc"/>
                  </a:cxn>
                  <a:cxn ang="cd4">
                    <a:pos x="hc" y="b"/>
                  </a:cxn>
                  <a:cxn ang="0">
                    <a:pos x="r" y="vc"/>
                  </a:cxn>
                </a:cxnLst>
                <a:rect l="l" t="t" r="r" b="b"/>
                <a:pathLst>
                  <a:path w="729" h="967">
                    <a:moveTo>
                      <a:pt x="729" y="205"/>
                    </a:moveTo>
                    <a:lnTo>
                      <a:pt x="478" y="205"/>
                    </a:lnTo>
                    <a:lnTo>
                      <a:pt x="478" y="967"/>
                    </a:lnTo>
                    <a:lnTo>
                      <a:pt x="250" y="967"/>
                    </a:lnTo>
                    <a:lnTo>
                      <a:pt x="250" y="205"/>
                    </a:lnTo>
                    <a:lnTo>
                      <a:pt x="0" y="205"/>
                    </a:lnTo>
                    <a:lnTo>
                      <a:pt x="0" y="0"/>
                    </a:lnTo>
                    <a:lnTo>
                      <a:pt x="729"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DDFD5312-267B-7A45-B7D0-B9F1F1CFDD0A}"/>
                  </a:ext>
                </a:extLst>
              </p:cNvPr>
              <p:cNvSpPr/>
              <p:nvPr/>
            </p:nvSpPr>
            <p:spPr>
              <a:xfrm>
                <a:off x="1790640" y="4363200"/>
                <a:ext cx="331560" cy="347760"/>
              </a:xfrm>
              <a:custGeom>
                <a:avLst/>
                <a:gdLst/>
                <a:ahLst/>
                <a:cxnLst>
                  <a:cxn ang="3cd4">
                    <a:pos x="hc" y="t"/>
                  </a:cxn>
                  <a:cxn ang="cd2">
                    <a:pos x="l" y="vc"/>
                  </a:cxn>
                  <a:cxn ang="cd4">
                    <a:pos x="hc" y="b"/>
                  </a:cxn>
                  <a:cxn ang="0">
                    <a:pos x="r" y="vc"/>
                  </a:cxn>
                </a:cxnLst>
                <a:rect l="l" t="t" r="r" b="b"/>
                <a:pathLst>
                  <a:path w="922" h="967">
                    <a:moveTo>
                      <a:pt x="626" y="763"/>
                    </a:moveTo>
                    <a:lnTo>
                      <a:pt x="296" y="763"/>
                    </a:lnTo>
                    <a:lnTo>
                      <a:pt x="240" y="967"/>
                    </a:lnTo>
                    <a:lnTo>
                      <a:pt x="0" y="967"/>
                    </a:lnTo>
                    <a:lnTo>
                      <a:pt x="331" y="0"/>
                    </a:lnTo>
                    <a:lnTo>
                      <a:pt x="592" y="0"/>
                    </a:lnTo>
                    <a:lnTo>
                      <a:pt x="922" y="967"/>
                    </a:lnTo>
                    <a:lnTo>
                      <a:pt x="683" y="967"/>
                    </a:lnTo>
                    <a:close/>
                    <a:moveTo>
                      <a:pt x="558" y="569"/>
                    </a:moveTo>
                    <a:lnTo>
                      <a:pt x="456" y="239"/>
                    </a:lnTo>
                    <a:lnTo>
                      <a:pt x="365"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D3BABB54-63E3-1E4B-8E58-1FD5A05F79E5}"/>
                  </a:ext>
                </a:extLst>
              </p:cNvPr>
              <p:cNvSpPr/>
              <p:nvPr/>
            </p:nvSpPr>
            <p:spPr>
              <a:xfrm>
                <a:off x="2188440" y="4363200"/>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1C9CC597-3042-2A49-BD79-995DEB8F74FD}"/>
                  </a:ext>
                </a:extLst>
              </p:cNvPr>
              <p:cNvSpPr/>
              <p:nvPr/>
            </p:nvSpPr>
            <p:spPr>
              <a:xfrm>
                <a:off x="2622600" y="4363200"/>
                <a:ext cx="356040" cy="347760"/>
              </a:xfrm>
              <a:custGeom>
                <a:avLst/>
                <a:gdLst/>
                <a:ahLst/>
                <a:cxnLst>
                  <a:cxn ang="3cd4">
                    <a:pos x="hc" y="t"/>
                  </a:cxn>
                  <a:cxn ang="cd2">
                    <a:pos x="l" y="vc"/>
                  </a:cxn>
                  <a:cxn ang="cd4">
                    <a:pos x="hc" y="b"/>
                  </a:cxn>
                  <a:cxn ang="0">
                    <a:pos x="r" y="vc"/>
                  </a:cxn>
                </a:cxnLst>
                <a:rect l="l" t="t" r="r" b="b"/>
                <a:pathLst>
                  <a:path w="990" h="967">
                    <a:moveTo>
                      <a:pt x="990" y="967"/>
                    </a:moveTo>
                    <a:lnTo>
                      <a:pt x="763" y="967"/>
                    </a:lnTo>
                    <a:lnTo>
                      <a:pt x="763" y="319"/>
                    </a:lnTo>
                    <a:lnTo>
                      <a:pt x="603" y="819"/>
                    </a:lnTo>
                    <a:lnTo>
                      <a:pt x="375" y="819"/>
                    </a:lnTo>
                    <a:lnTo>
                      <a:pt x="216" y="319"/>
                    </a:lnTo>
                    <a:lnTo>
                      <a:pt x="216" y="967"/>
                    </a:lnTo>
                    <a:lnTo>
                      <a:pt x="0" y="967"/>
                    </a:lnTo>
                    <a:lnTo>
                      <a:pt x="0" y="0"/>
                    </a:lnTo>
                    <a:lnTo>
                      <a:pt x="307" y="0"/>
                    </a:lnTo>
                    <a:lnTo>
                      <a:pt x="489" y="558"/>
                    </a:lnTo>
                    <a:lnTo>
                      <a:pt x="683" y="0"/>
                    </a:lnTo>
                    <a:lnTo>
                      <a:pt x="990"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82F0BC2F-4980-3848-BB04-0399FCE4C3F3}"/>
                  </a:ext>
                </a:extLst>
              </p:cNvPr>
              <p:cNvSpPr/>
              <p:nvPr/>
            </p:nvSpPr>
            <p:spPr>
              <a:xfrm>
                <a:off x="3069000" y="4363200"/>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5"/>
                    </a:lnTo>
                    <a:lnTo>
                      <a:pt x="627" y="375"/>
                    </a:lnTo>
                    <a:lnTo>
                      <a:pt x="627"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52FB4507-58D1-1448-A45C-B1C102DCBA49}"/>
                  </a:ext>
                </a:extLst>
              </p:cNvPr>
              <p:cNvSpPr/>
              <p:nvPr/>
            </p:nvSpPr>
            <p:spPr>
              <a:xfrm>
                <a:off x="3388680" y="4363200"/>
                <a:ext cx="294840" cy="347760"/>
              </a:xfrm>
              <a:custGeom>
                <a:avLst/>
                <a:gdLst/>
                <a:ahLst/>
                <a:cxnLst>
                  <a:cxn ang="3cd4">
                    <a:pos x="hc" y="t"/>
                  </a:cxn>
                  <a:cxn ang="cd2">
                    <a:pos x="l" y="vc"/>
                  </a:cxn>
                  <a:cxn ang="cd4">
                    <a:pos x="hc" y="b"/>
                  </a:cxn>
                  <a:cxn ang="0">
                    <a:pos x="r" y="vc"/>
                  </a:cxn>
                </a:cxnLst>
                <a:rect l="l" t="t" r="r" b="b"/>
                <a:pathLst>
                  <a:path w="820" h="967">
                    <a:moveTo>
                      <a:pt x="376" y="0"/>
                    </a:moveTo>
                    <a:cubicBezTo>
                      <a:pt x="649" y="0"/>
                      <a:pt x="820" y="193"/>
                      <a:pt x="820" y="489"/>
                    </a:cubicBezTo>
                    <a:cubicBezTo>
                      <a:pt x="820" y="774"/>
                      <a:pt x="649" y="967"/>
                      <a:pt x="376" y="967"/>
                    </a:cubicBezTo>
                    <a:cubicBezTo>
                      <a:pt x="0" y="967"/>
                      <a:pt x="0" y="967"/>
                      <a:pt x="0" y="967"/>
                    </a:cubicBezTo>
                    <a:cubicBezTo>
                      <a:pt x="0" y="0"/>
                      <a:pt x="0" y="0"/>
                      <a:pt x="0" y="0"/>
                    </a:cubicBezTo>
                    <a:close/>
                    <a:moveTo>
                      <a:pt x="365" y="763"/>
                    </a:moveTo>
                    <a:cubicBezTo>
                      <a:pt x="524" y="763"/>
                      <a:pt x="592" y="649"/>
                      <a:pt x="592" y="489"/>
                    </a:cubicBezTo>
                    <a:cubicBezTo>
                      <a:pt x="592" y="319"/>
                      <a:pt x="524" y="205"/>
                      <a:pt x="365" y="205"/>
                    </a:cubicBezTo>
                    <a:cubicBezTo>
                      <a:pt x="228" y="205"/>
                      <a:pt x="228" y="205"/>
                      <a:pt x="228" y="205"/>
                    </a:cubicBezTo>
                    <a:cubicBezTo>
                      <a:pt x="228" y="763"/>
                      <a:pt x="228" y="763"/>
                      <a:pt x="228" y="76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54E09403-BE52-2F4D-AAD7-2EE986CA9844}"/>
                  </a:ext>
                </a:extLst>
              </p:cNvPr>
              <p:cNvSpPr/>
              <p:nvPr/>
            </p:nvSpPr>
            <p:spPr>
              <a:xfrm>
                <a:off x="3765960" y="4363200"/>
                <a:ext cx="77400" cy="347760"/>
              </a:xfrm>
              <a:custGeom>
                <a:avLst/>
                <a:gdLst/>
                <a:ahLst/>
                <a:cxnLst>
                  <a:cxn ang="3cd4">
                    <a:pos x="hc" y="t"/>
                  </a:cxn>
                  <a:cxn ang="cd2">
                    <a:pos x="l" y="vc"/>
                  </a:cxn>
                  <a:cxn ang="cd4">
                    <a:pos x="hc" y="b"/>
                  </a:cxn>
                  <a:cxn ang="0">
                    <a:pos x="r" y="vc"/>
                  </a:cxn>
                </a:cxnLst>
                <a:rect l="l" t="t" r="r" b="b"/>
                <a:pathLst>
                  <a:path w="216" h="967">
                    <a:moveTo>
                      <a:pt x="216" y="967"/>
                    </a:moveTo>
                    <a:lnTo>
                      <a:pt x="0" y="967"/>
                    </a:lnTo>
                    <a:lnTo>
                      <a:pt x="0" y="0"/>
                    </a:lnTo>
                    <a:lnTo>
                      <a:pt x="216"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BEDD74DA-7FDB-CC4B-B393-D26466AA0C46}"/>
                  </a:ext>
                </a:extLst>
              </p:cNvPr>
              <p:cNvSpPr/>
              <p:nvPr/>
            </p:nvSpPr>
            <p:spPr>
              <a:xfrm>
                <a:off x="3913200" y="4363200"/>
                <a:ext cx="327600" cy="347760"/>
              </a:xfrm>
              <a:custGeom>
                <a:avLst/>
                <a:gdLst/>
                <a:ahLst/>
                <a:cxnLst>
                  <a:cxn ang="3cd4">
                    <a:pos x="hc" y="t"/>
                  </a:cxn>
                  <a:cxn ang="cd2">
                    <a:pos x="l" y="vc"/>
                  </a:cxn>
                  <a:cxn ang="cd4">
                    <a:pos x="hc" y="b"/>
                  </a:cxn>
                  <a:cxn ang="0">
                    <a:pos x="r" y="vc"/>
                  </a:cxn>
                </a:cxnLst>
                <a:rect l="l" t="t" r="r" b="b"/>
                <a:pathLst>
                  <a:path w="911" h="967">
                    <a:moveTo>
                      <a:pt x="615" y="763"/>
                    </a:moveTo>
                    <a:lnTo>
                      <a:pt x="285" y="763"/>
                    </a:lnTo>
                    <a:lnTo>
                      <a:pt x="228" y="967"/>
                    </a:lnTo>
                    <a:lnTo>
                      <a:pt x="0" y="967"/>
                    </a:lnTo>
                    <a:lnTo>
                      <a:pt x="319" y="0"/>
                    </a:lnTo>
                    <a:lnTo>
                      <a:pt x="581" y="0"/>
                    </a:lnTo>
                    <a:lnTo>
                      <a:pt x="911" y="967"/>
                    </a:lnTo>
                    <a:lnTo>
                      <a:pt x="672" y="967"/>
                    </a:lnTo>
                    <a:close/>
                    <a:moveTo>
                      <a:pt x="558" y="569"/>
                    </a:moveTo>
                    <a:lnTo>
                      <a:pt x="456" y="239"/>
                    </a:lnTo>
                    <a:lnTo>
                      <a:pt x="353"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93095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3172FF79-BA89-DA4D-9372-62174376D993}"/>
              </a:ext>
            </a:extLst>
          </p:cNvPr>
          <p:cNvGrpSpPr/>
          <p:nvPr userDrawn="1"/>
        </p:nvGrpSpPr>
        <p:grpSpPr>
          <a:xfrm>
            <a:off x="694689" y="6416431"/>
            <a:ext cx="1057878" cy="296265"/>
            <a:chOff x="446759" y="1315079"/>
            <a:chExt cx="10079281" cy="2822760"/>
          </a:xfrm>
        </p:grpSpPr>
        <p:grpSp>
          <p:nvGrpSpPr>
            <p:cNvPr id="105" name="Group 104">
              <a:extLst>
                <a:ext uri="{FF2B5EF4-FFF2-40B4-BE49-F238E27FC236}">
                  <a16:creationId xmlns:a16="http://schemas.microsoft.com/office/drawing/2014/main" id="{565950A5-C65F-094E-960A-F866EB7AB808}"/>
                </a:ext>
              </a:extLst>
            </p:cNvPr>
            <p:cNvGrpSpPr/>
            <p:nvPr/>
          </p:nvGrpSpPr>
          <p:grpSpPr>
            <a:xfrm>
              <a:off x="7358760" y="1315079"/>
              <a:ext cx="3167280" cy="2105640"/>
              <a:chOff x="7358760" y="1315080"/>
              <a:chExt cx="3167279" cy="2105640"/>
            </a:xfrm>
          </p:grpSpPr>
          <p:sp>
            <p:nvSpPr>
              <p:cNvPr id="114" name="Freeform 113">
                <a:extLst>
                  <a:ext uri="{FF2B5EF4-FFF2-40B4-BE49-F238E27FC236}">
                    <a16:creationId xmlns:a16="http://schemas.microsoft.com/office/drawing/2014/main" id="{4E91EA4A-1B02-3148-A267-C707560620E6}"/>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15" name="Freeform 114">
                <a:extLst>
                  <a:ext uri="{FF2B5EF4-FFF2-40B4-BE49-F238E27FC236}">
                    <a16:creationId xmlns:a16="http://schemas.microsoft.com/office/drawing/2014/main" id="{B2C22216-E1F4-2B40-98D5-6A622AC836A5}"/>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116" name="Group 115">
                <a:extLst>
                  <a:ext uri="{FF2B5EF4-FFF2-40B4-BE49-F238E27FC236}">
                    <a16:creationId xmlns:a16="http://schemas.microsoft.com/office/drawing/2014/main" id="{A5CFAEBA-40C0-AC46-A5FB-6A3F35456D4F}"/>
                  </a:ext>
                </a:extLst>
              </p:cNvPr>
              <p:cNvGrpSpPr/>
              <p:nvPr/>
            </p:nvGrpSpPr>
            <p:grpSpPr>
              <a:xfrm>
                <a:off x="8821800" y="1700280"/>
                <a:ext cx="241200" cy="1720440"/>
                <a:chOff x="8821800" y="1700280"/>
                <a:chExt cx="241200" cy="1720440"/>
              </a:xfrm>
            </p:grpSpPr>
            <p:sp>
              <p:nvSpPr>
                <p:cNvPr id="117" name="Freeform 116">
                  <a:extLst>
                    <a:ext uri="{FF2B5EF4-FFF2-40B4-BE49-F238E27FC236}">
                      <a16:creationId xmlns:a16="http://schemas.microsoft.com/office/drawing/2014/main" id="{F622711B-7858-2048-A9F7-9EF6285407C2}"/>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18" name="Freeform 117">
                  <a:extLst>
                    <a:ext uri="{FF2B5EF4-FFF2-40B4-BE49-F238E27FC236}">
                      <a16:creationId xmlns:a16="http://schemas.microsoft.com/office/drawing/2014/main" id="{2C3EBD34-6D84-504E-9A3B-C385E8523A89}"/>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06" name="Group 105">
              <a:extLst>
                <a:ext uri="{FF2B5EF4-FFF2-40B4-BE49-F238E27FC236}">
                  <a16:creationId xmlns:a16="http://schemas.microsoft.com/office/drawing/2014/main" id="{F6D52B4B-F0C9-BD4D-9423-31417A5EDE5E}"/>
                </a:ext>
              </a:extLst>
            </p:cNvPr>
            <p:cNvGrpSpPr/>
            <p:nvPr/>
          </p:nvGrpSpPr>
          <p:grpSpPr>
            <a:xfrm>
              <a:off x="446759" y="2376360"/>
              <a:ext cx="7964999" cy="1761479"/>
              <a:chOff x="446759" y="2376360"/>
              <a:chExt cx="7965000" cy="1761479"/>
            </a:xfrm>
          </p:grpSpPr>
          <p:sp>
            <p:nvSpPr>
              <p:cNvPr id="107" name="Freeform 106">
                <a:extLst>
                  <a:ext uri="{FF2B5EF4-FFF2-40B4-BE49-F238E27FC236}">
                    <a16:creationId xmlns:a16="http://schemas.microsoft.com/office/drawing/2014/main" id="{05D2C1E8-F8C8-5B45-BF90-551A2A1F492E}"/>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8" name="Freeform 107">
                <a:extLst>
                  <a:ext uri="{FF2B5EF4-FFF2-40B4-BE49-F238E27FC236}">
                    <a16:creationId xmlns:a16="http://schemas.microsoft.com/office/drawing/2014/main" id="{5C7B3378-4D55-AF4B-9DC3-A9C5663B5C89}"/>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09" name="Freeform 108">
                <a:extLst>
                  <a:ext uri="{FF2B5EF4-FFF2-40B4-BE49-F238E27FC236}">
                    <a16:creationId xmlns:a16="http://schemas.microsoft.com/office/drawing/2014/main" id="{9D1625A5-B1A2-7F44-99BE-F030126F167F}"/>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10" name="Freeform 109">
                <a:extLst>
                  <a:ext uri="{FF2B5EF4-FFF2-40B4-BE49-F238E27FC236}">
                    <a16:creationId xmlns:a16="http://schemas.microsoft.com/office/drawing/2014/main" id="{3170D90F-82DF-B043-84AF-3D8A3E9D4F6F}"/>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11" name="Freeform 110">
                <a:extLst>
                  <a:ext uri="{FF2B5EF4-FFF2-40B4-BE49-F238E27FC236}">
                    <a16:creationId xmlns:a16="http://schemas.microsoft.com/office/drawing/2014/main" id="{6A59F5BD-AE5E-6442-876C-B07D1161ECCA}"/>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12" name="Freeform 111">
                <a:extLst>
                  <a:ext uri="{FF2B5EF4-FFF2-40B4-BE49-F238E27FC236}">
                    <a16:creationId xmlns:a16="http://schemas.microsoft.com/office/drawing/2014/main" id="{0324DEFE-C97E-334A-B7DA-3D51EC861CE8}"/>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13" name="Freeform 112">
                <a:extLst>
                  <a:ext uri="{FF2B5EF4-FFF2-40B4-BE49-F238E27FC236}">
                    <a16:creationId xmlns:a16="http://schemas.microsoft.com/office/drawing/2014/main" id="{AED1BD71-CE94-6844-BB87-9F8DEF75AD86}"/>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4E87FF5C-CFE3-F84A-AA7B-139DEFF6AB0C}"/>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DF84E6-415E-4D45-8156-2C7926FA4BC2}"/>
              </a:ext>
            </a:extLst>
          </p:cNvPr>
          <p:cNvSpPr>
            <a:spLocks noGrp="1"/>
          </p:cNvSpPr>
          <p:nvPr>
            <p:ph idx="1"/>
          </p:nvPr>
        </p:nvSpPr>
        <p:spPr>
          <a:xfrm>
            <a:off x="701039" y="1122925"/>
            <a:ext cx="10789923" cy="5167705"/>
          </a:xfrm>
        </p:spPr>
        <p:txBody>
          <a:bodyPr>
            <a:noAutofit/>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4CCADA-3481-054F-9318-50EABA2C02CD}"/>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7" name="Rectangle 6">
            <a:extLst>
              <a:ext uri="{FF2B5EF4-FFF2-40B4-BE49-F238E27FC236}">
                <a16:creationId xmlns:a16="http://schemas.microsoft.com/office/drawing/2014/main" id="{45089CDA-29B5-6F49-A77D-0B5F8D5EDDB0}"/>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415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Preferred Internal Master Title Slide - Safety Services">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9E2FBBE-A2AF-7C4C-B11A-6220BC510A46}"/>
              </a:ext>
            </a:extLst>
          </p:cNvPr>
          <p:cNvGrpSpPr/>
          <p:nvPr userDrawn="1"/>
        </p:nvGrpSpPr>
        <p:grpSpPr>
          <a:xfrm>
            <a:off x="4383215" y="250148"/>
            <a:ext cx="8151825" cy="6607852"/>
            <a:chOff x="4383215" y="250148"/>
            <a:chExt cx="8151825" cy="6607852"/>
          </a:xfrm>
        </p:grpSpPr>
        <p:sp>
          <p:nvSpPr>
            <p:cNvPr id="32" name="Freeform 31">
              <a:extLst>
                <a:ext uri="{FF2B5EF4-FFF2-40B4-BE49-F238E27FC236}">
                  <a16:creationId xmlns:a16="http://schemas.microsoft.com/office/drawing/2014/main" id="{C41ECBA1-F951-E94B-9F8C-566AF8E26F07}"/>
                </a:ext>
              </a:extLst>
            </p:cNvPr>
            <p:cNvSpPr/>
            <p:nvPr userDrawn="1"/>
          </p:nvSpPr>
          <p:spPr>
            <a:xfrm rot="1439272">
              <a:off x="10020496" y="2450339"/>
              <a:ext cx="2466412" cy="1114950"/>
            </a:xfrm>
            <a:custGeom>
              <a:avLst/>
              <a:gdLst>
                <a:gd name="connsiteX0" fmla="*/ 2032243 w 2466412"/>
                <a:gd name="connsiteY0" fmla="*/ 0 h 1114950"/>
                <a:gd name="connsiteX1" fmla="*/ 2466412 w 2466412"/>
                <a:gd name="connsiteY1" fmla="*/ 975716 h 1114950"/>
                <a:gd name="connsiteX2" fmla="*/ 2123749 w 2466412"/>
                <a:gd name="connsiteY2" fmla="*/ 1114950 h 1114950"/>
                <a:gd name="connsiteX3" fmla="*/ 0 w 2466412"/>
                <a:gd name="connsiteY3" fmla="*/ 1114950 h 1114950"/>
                <a:gd name="connsiteX4" fmla="*/ 2032243 w 2466412"/>
                <a:gd name="connsiteY4" fmla="*/ 0 h 11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412" h="1114950">
                  <a:moveTo>
                    <a:pt x="2032243" y="0"/>
                  </a:moveTo>
                  <a:lnTo>
                    <a:pt x="2466412" y="975716"/>
                  </a:lnTo>
                  <a:lnTo>
                    <a:pt x="2123749" y="1114950"/>
                  </a:lnTo>
                  <a:lnTo>
                    <a:pt x="0" y="1114950"/>
                  </a:lnTo>
                  <a:lnTo>
                    <a:pt x="2032243"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D84CF9AD-4900-6448-9EB9-89B4A9FE8AAC}"/>
                </a:ext>
              </a:extLst>
            </p:cNvPr>
            <p:cNvSpPr/>
            <p:nvPr userDrawn="1"/>
          </p:nvSpPr>
          <p:spPr>
            <a:xfrm rot="1439272">
              <a:off x="9486448" y="3795034"/>
              <a:ext cx="3048592" cy="949592"/>
            </a:xfrm>
            <a:custGeom>
              <a:avLst/>
              <a:gdLst>
                <a:gd name="connsiteX0" fmla="*/ 0 w 3048592"/>
                <a:gd name="connsiteY0" fmla="*/ 0 h 949592"/>
                <a:gd name="connsiteX1" fmla="*/ 2626048 w 3048592"/>
                <a:gd name="connsiteY1" fmla="*/ 0 h 949592"/>
                <a:gd name="connsiteX2" fmla="*/ 3048592 w 3048592"/>
                <a:gd name="connsiteY2" fmla="*/ 949592 h 949592"/>
                <a:gd name="connsiteX3" fmla="*/ 1864394 w 3048592"/>
                <a:gd name="connsiteY3" fmla="*/ 816659 h 949592"/>
                <a:gd name="connsiteX4" fmla="*/ 0 w 3048592"/>
                <a:gd name="connsiteY4" fmla="*/ 0 h 949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592" h="949592">
                  <a:moveTo>
                    <a:pt x="0" y="0"/>
                  </a:moveTo>
                  <a:lnTo>
                    <a:pt x="2626048" y="0"/>
                  </a:lnTo>
                  <a:lnTo>
                    <a:pt x="3048592" y="949592"/>
                  </a:lnTo>
                  <a:lnTo>
                    <a:pt x="1864394" y="816659"/>
                  </a:lnTo>
                  <a:lnTo>
                    <a:pt x="0"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B752827B-0DFD-C44D-9993-C9A9BD2B59CC}"/>
                </a:ext>
              </a:extLst>
            </p:cNvPr>
            <p:cNvSpPr/>
            <p:nvPr userDrawn="1"/>
          </p:nvSpPr>
          <p:spPr>
            <a:xfrm rot="1439272">
              <a:off x="5321055" y="250148"/>
              <a:ext cx="4195173" cy="1586355"/>
            </a:xfrm>
            <a:custGeom>
              <a:avLst/>
              <a:gdLst>
                <a:gd name="connsiteX0" fmla="*/ 0 w 4195173"/>
                <a:gd name="connsiteY0" fmla="*/ 584598 h 1586355"/>
                <a:gd name="connsiteX1" fmla="*/ 1313777 w 4195173"/>
                <a:gd name="connsiteY1" fmla="*/ 0 h 1586355"/>
                <a:gd name="connsiteX2" fmla="*/ 4195173 w 4195173"/>
                <a:gd name="connsiteY2" fmla="*/ 1586354 h 1586355"/>
                <a:gd name="connsiteX3" fmla="*/ 2085074 w 4195173"/>
                <a:gd name="connsiteY3" fmla="*/ 1586355 h 1586355"/>
                <a:gd name="connsiteX4" fmla="*/ 0 w 4195173"/>
                <a:gd name="connsiteY4" fmla="*/ 744673 h 1586355"/>
                <a:gd name="connsiteX5" fmla="*/ 0 w 4195173"/>
                <a:gd name="connsiteY5" fmla="*/ 584598 h 15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73" h="1586355">
                  <a:moveTo>
                    <a:pt x="0" y="584598"/>
                  </a:moveTo>
                  <a:lnTo>
                    <a:pt x="1313777" y="0"/>
                  </a:lnTo>
                  <a:lnTo>
                    <a:pt x="4195173" y="1586354"/>
                  </a:lnTo>
                  <a:lnTo>
                    <a:pt x="2085074" y="1586355"/>
                  </a:lnTo>
                  <a:lnTo>
                    <a:pt x="0" y="744673"/>
                  </a:lnTo>
                  <a:lnTo>
                    <a:pt x="0" y="584598"/>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35" name="Freeform 34">
              <a:extLst>
                <a:ext uri="{FF2B5EF4-FFF2-40B4-BE49-F238E27FC236}">
                  <a16:creationId xmlns:a16="http://schemas.microsoft.com/office/drawing/2014/main" id="{6B543198-F52B-0447-A94C-A530E0EB884B}"/>
                </a:ext>
              </a:extLst>
            </p:cNvPr>
            <p:cNvSpPr/>
            <p:nvPr userDrawn="1"/>
          </p:nvSpPr>
          <p:spPr>
            <a:xfrm rot="1439272">
              <a:off x="4383215" y="1856781"/>
              <a:ext cx="4519365" cy="1062339"/>
            </a:xfrm>
            <a:custGeom>
              <a:avLst/>
              <a:gdLst>
                <a:gd name="connsiteX0" fmla="*/ 427708 w 4519365"/>
                <a:gd name="connsiteY0" fmla="*/ 1 h 1062339"/>
                <a:gd name="connsiteX1" fmla="*/ 4519365 w 4519365"/>
                <a:gd name="connsiteY1" fmla="*/ 0 h 1062339"/>
                <a:gd name="connsiteX2" fmla="*/ 2667483 w 4519365"/>
                <a:gd name="connsiteY2" fmla="*/ 816659 h 1062339"/>
                <a:gd name="connsiteX3" fmla="*/ 466384 w 4519365"/>
                <a:gd name="connsiteY3" fmla="*/ 1062339 h 1062339"/>
                <a:gd name="connsiteX4" fmla="*/ 0 w 4519365"/>
                <a:gd name="connsiteY4" fmla="*/ 492498 h 1062339"/>
                <a:gd name="connsiteX5" fmla="*/ 427708 w 4519365"/>
                <a:gd name="connsiteY5" fmla="*/ 1 h 106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365" h="1062339">
                  <a:moveTo>
                    <a:pt x="427708" y="1"/>
                  </a:moveTo>
                  <a:lnTo>
                    <a:pt x="4519365" y="0"/>
                  </a:lnTo>
                  <a:lnTo>
                    <a:pt x="2667483" y="816659"/>
                  </a:lnTo>
                  <a:lnTo>
                    <a:pt x="466384" y="1062339"/>
                  </a:lnTo>
                  <a:lnTo>
                    <a:pt x="0" y="492498"/>
                  </a:lnTo>
                  <a:lnTo>
                    <a:pt x="427708" y="1"/>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62832832-5C06-6648-A650-32DBA203BADD}"/>
                </a:ext>
              </a:extLst>
            </p:cNvPr>
            <p:cNvSpPr/>
            <p:nvPr userDrawn="1"/>
          </p:nvSpPr>
          <p:spPr>
            <a:xfrm rot="1439272">
              <a:off x="9227917" y="2100427"/>
              <a:ext cx="762333" cy="749813"/>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accent1">
                <a:alpha val="2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accent1"/>
                </a:solidFill>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973EEACC-9CB6-9849-9B5B-BC3679F0F5F0}"/>
                </a:ext>
              </a:extLst>
            </p:cNvPr>
            <p:cNvSpPr/>
            <p:nvPr userDrawn="1"/>
          </p:nvSpPr>
          <p:spPr>
            <a:xfrm>
              <a:off x="7489197" y="2896019"/>
              <a:ext cx="2167763" cy="3961981"/>
            </a:xfrm>
            <a:custGeom>
              <a:avLst/>
              <a:gdLst>
                <a:gd name="connsiteX0" fmla="*/ 1600178 w 2167763"/>
                <a:gd name="connsiteY0" fmla="*/ 0 h 3961981"/>
                <a:gd name="connsiteX1" fmla="*/ 2167763 w 2167763"/>
                <a:gd name="connsiteY1" fmla="*/ 252561 h 3961981"/>
                <a:gd name="connsiteX2" fmla="*/ 347101 w 2167763"/>
                <a:gd name="connsiteY2" fmla="*/ 3961981 h 3961981"/>
                <a:gd name="connsiteX3" fmla="*/ 0 w 2167763"/>
                <a:gd name="connsiteY3" fmla="*/ 3961981 h 3961981"/>
                <a:gd name="connsiteX4" fmla="*/ 1600178 w 2167763"/>
                <a:gd name="connsiteY4" fmla="*/ 0 h 39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63" h="3961981">
                  <a:moveTo>
                    <a:pt x="1600178" y="0"/>
                  </a:moveTo>
                  <a:lnTo>
                    <a:pt x="2167763" y="252561"/>
                  </a:lnTo>
                  <a:lnTo>
                    <a:pt x="347101" y="3961981"/>
                  </a:lnTo>
                  <a:lnTo>
                    <a:pt x="0" y="3961981"/>
                  </a:lnTo>
                  <a:lnTo>
                    <a:pt x="1600178"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AD24D46F-F9A0-9C46-B3E9-14C3AF73B509}"/>
              </a:ext>
            </a:extLst>
          </p:cNvPr>
          <p:cNvGrpSpPr/>
          <p:nvPr userDrawn="1"/>
        </p:nvGrpSpPr>
        <p:grpSpPr>
          <a:xfrm>
            <a:off x="725102" y="790915"/>
            <a:ext cx="3525630" cy="1187845"/>
            <a:chOff x="710280" y="627120"/>
            <a:chExt cx="10079279" cy="3395880"/>
          </a:xfrm>
        </p:grpSpPr>
        <p:grpSp>
          <p:nvGrpSpPr>
            <p:cNvPr id="42" name="Group 41">
              <a:extLst>
                <a:ext uri="{FF2B5EF4-FFF2-40B4-BE49-F238E27FC236}">
                  <a16:creationId xmlns:a16="http://schemas.microsoft.com/office/drawing/2014/main" id="{D9F06009-2166-4E44-A044-8E776FEAE939}"/>
                </a:ext>
              </a:extLst>
            </p:cNvPr>
            <p:cNvGrpSpPr/>
            <p:nvPr/>
          </p:nvGrpSpPr>
          <p:grpSpPr>
            <a:xfrm>
              <a:off x="7622280" y="627120"/>
              <a:ext cx="3167279" cy="2105640"/>
              <a:chOff x="7622280" y="627120"/>
              <a:chExt cx="3167279" cy="2105640"/>
            </a:xfrm>
          </p:grpSpPr>
          <p:sp>
            <p:nvSpPr>
              <p:cNvPr id="62" name="Freeform 61">
                <a:extLst>
                  <a:ext uri="{FF2B5EF4-FFF2-40B4-BE49-F238E27FC236}">
                    <a16:creationId xmlns:a16="http://schemas.microsoft.com/office/drawing/2014/main" id="{9C2EA57E-500E-3E41-AFA4-3C319F54E142}"/>
                  </a:ext>
                </a:extLst>
              </p:cNvPr>
              <p:cNvSpPr/>
              <p:nvPr/>
            </p:nvSpPr>
            <p:spPr>
              <a:xfrm>
                <a:off x="9359640" y="62712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3" name="Freeform 62">
                <a:extLst>
                  <a:ext uri="{FF2B5EF4-FFF2-40B4-BE49-F238E27FC236}">
                    <a16:creationId xmlns:a16="http://schemas.microsoft.com/office/drawing/2014/main" id="{B35CD84A-89C0-9249-965B-FEE79678D735}"/>
                  </a:ext>
                </a:extLst>
              </p:cNvPr>
              <p:cNvSpPr/>
              <p:nvPr/>
            </p:nvSpPr>
            <p:spPr>
              <a:xfrm>
                <a:off x="7622280" y="62712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64" name="Group 63">
                <a:extLst>
                  <a:ext uri="{FF2B5EF4-FFF2-40B4-BE49-F238E27FC236}">
                    <a16:creationId xmlns:a16="http://schemas.microsoft.com/office/drawing/2014/main" id="{5EC3123A-F365-BA4E-BBD3-879C9DC8B499}"/>
                  </a:ext>
                </a:extLst>
              </p:cNvPr>
              <p:cNvGrpSpPr/>
              <p:nvPr/>
            </p:nvGrpSpPr>
            <p:grpSpPr>
              <a:xfrm>
                <a:off x="9085320" y="1012319"/>
                <a:ext cx="241200" cy="1720441"/>
                <a:chOff x="9085320" y="1012319"/>
                <a:chExt cx="241200" cy="1720441"/>
              </a:xfrm>
            </p:grpSpPr>
            <p:sp>
              <p:nvSpPr>
                <p:cNvPr id="65" name="Freeform 64">
                  <a:extLst>
                    <a:ext uri="{FF2B5EF4-FFF2-40B4-BE49-F238E27FC236}">
                      <a16:creationId xmlns:a16="http://schemas.microsoft.com/office/drawing/2014/main" id="{7F311489-FF76-8D47-80C3-50C11D4F2BCF}"/>
                    </a:ext>
                  </a:extLst>
                </p:cNvPr>
                <p:cNvSpPr/>
                <p:nvPr/>
              </p:nvSpPr>
              <p:spPr>
                <a:xfrm>
                  <a:off x="9109800" y="131940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0EB84AB2-2906-0347-906D-F2F7D42569C4}"/>
                    </a:ext>
                  </a:extLst>
                </p:cNvPr>
                <p:cNvSpPr/>
                <p:nvPr/>
              </p:nvSpPr>
              <p:spPr>
                <a:xfrm>
                  <a:off x="9085320" y="101231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43" name="Group 42">
              <a:extLst>
                <a:ext uri="{FF2B5EF4-FFF2-40B4-BE49-F238E27FC236}">
                  <a16:creationId xmlns:a16="http://schemas.microsoft.com/office/drawing/2014/main" id="{883FC7FA-2DC5-684B-B355-D6A9E3B84111}"/>
                </a:ext>
              </a:extLst>
            </p:cNvPr>
            <p:cNvGrpSpPr/>
            <p:nvPr/>
          </p:nvGrpSpPr>
          <p:grpSpPr>
            <a:xfrm>
              <a:off x="710280" y="1688399"/>
              <a:ext cx="7965000" cy="2334601"/>
              <a:chOff x="710280" y="1688399"/>
              <a:chExt cx="7965000" cy="2334601"/>
            </a:xfrm>
          </p:grpSpPr>
          <p:sp>
            <p:nvSpPr>
              <p:cNvPr id="44" name="Freeform 43">
                <a:extLst>
                  <a:ext uri="{FF2B5EF4-FFF2-40B4-BE49-F238E27FC236}">
                    <a16:creationId xmlns:a16="http://schemas.microsoft.com/office/drawing/2014/main" id="{47AC7FC1-ED1F-034E-8506-21083D625FE1}"/>
                  </a:ext>
                </a:extLst>
              </p:cNvPr>
              <p:cNvSpPr/>
              <p:nvPr/>
            </p:nvSpPr>
            <p:spPr>
              <a:xfrm>
                <a:off x="710280" y="1688399"/>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1CA2304F-E960-9A4A-B28A-5EEC3ADAC019}"/>
                  </a:ext>
                </a:extLst>
              </p:cNvPr>
              <p:cNvSpPr/>
              <p:nvPr/>
            </p:nvSpPr>
            <p:spPr>
              <a:xfrm>
                <a:off x="1329120" y="208152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2178A6CE-DF31-D94F-9086-F035FAB3C4E8}"/>
                  </a:ext>
                </a:extLst>
              </p:cNvPr>
              <p:cNvSpPr/>
              <p:nvPr/>
            </p:nvSpPr>
            <p:spPr>
              <a:xfrm>
                <a:off x="2631960" y="1688399"/>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0BE26F48-C689-4B46-A6E7-F42B741CAFF4}"/>
                  </a:ext>
                </a:extLst>
              </p:cNvPr>
              <p:cNvSpPr/>
              <p:nvPr/>
            </p:nvSpPr>
            <p:spPr>
              <a:xfrm>
                <a:off x="3504959" y="208152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14C09196-A420-004F-95C7-C8D4D3E38B4A}"/>
                  </a:ext>
                </a:extLst>
              </p:cNvPr>
              <p:cNvSpPr/>
              <p:nvPr/>
            </p:nvSpPr>
            <p:spPr>
              <a:xfrm>
                <a:off x="4213800" y="208152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83372613-82DE-FC40-ACFE-D9E19414E38B}"/>
                  </a:ext>
                </a:extLst>
              </p:cNvPr>
              <p:cNvSpPr/>
              <p:nvPr/>
            </p:nvSpPr>
            <p:spPr>
              <a:xfrm>
                <a:off x="5758200" y="1688399"/>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BAB5CEDA-0C02-DD46-8F54-2D04A15A8A04}"/>
                  </a:ext>
                </a:extLst>
              </p:cNvPr>
              <p:cNvSpPr/>
              <p:nvPr/>
            </p:nvSpPr>
            <p:spPr>
              <a:xfrm>
                <a:off x="7306920" y="208152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3A8211E4-78DB-0446-BF02-A012341A509A}"/>
                  </a:ext>
                </a:extLst>
              </p:cNvPr>
              <p:cNvSpPr/>
              <p:nvPr/>
            </p:nvSpPr>
            <p:spPr>
              <a:xfrm>
                <a:off x="710280" y="3670919"/>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16" y="0"/>
                    </a:lnTo>
                    <a:lnTo>
                      <a:pt x="216"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2" name="Freeform 51">
                <a:extLst>
                  <a:ext uri="{FF2B5EF4-FFF2-40B4-BE49-F238E27FC236}">
                    <a16:creationId xmlns:a16="http://schemas.microsoft.com/office/drawing/2014/main" id="{D9C816F8-7CEB-2F4C-8E6C-50973663E0A8}"/>
                  </a:ext>
                </a:extLst>
              </p:cNvPr>
              <p:cNvSpPr/>
              <p:nvPr/>
            </p:nvSpPr>
            <p:spPr>
              <a:xfrm>
                <a:off x="1009439" y="3670919"/>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2320D0F6-B45C-1340-91E4-EDE6F9C3BCAB}"/>
                  </a:ext>
                </a:extLst>
              </p:cNvPr>
              <p:cNvSpPr/>
              <p:nvPr/>
            </p:nvSpPr>
            <p:spPr>
              <a:xfrm>
                <a:off x="1181520" y="3670919"/>
                <a:ext cx="233280" cy="347760"/>
              </a:xfrm>
              <a:custGeom>
                <a:avLst/>
                <a:gdLst/>
                <a:ahLst/>
                <a:cxnLst>
                  <a:cxn ang="3cd4">
                    <a:pos x="hc" y="t"/>
                  </a:cxn>
                  <a:cxn ang="cd2">
                    <a:pos x="l" y="vc"/>
                  </a:cxn>
                  <a:cxn ang="cd4">
                    <a:pos x="hc" y="b"/>
                  </a:cxn>
                  <a:cxn ang="0">
                    <a:pos x="r" y="vc"/>
                  </a:cxn>
                </a:cxnLst>
                <a:rect l="l" t="t" r="r" b="b"/>
                <a:pathLst>
                  <a:path w="649" h="967">
                    <a:moveTo>
                      <a:pt x="228" y="205"/>
                    </a:moveTo>
                    <a:lnTo>
                      <a:pt x="228" y="398"/>
                    </a:lnTo>
                    <a:lnTo>
                      <a:pt x="626" y="398"/>
                    </a:lnTo>
                    <a:lnTo>
                      <a:pt x="626" y="592"/>
                    </a:lnTo>
                    <a:lnTo>
                      <a:pt x="228" y="592"/>
                    </a:lnTo>
                    <a:lnTo>
                      <a:pt x="228" y="967"/>
                    </a:lnTo>
                    <a:lnTo>
                      <a:pt x="0" y="967"/>
                    </a:lnTo>
                    <a:lnTo>
                      <a:pt x="0" y="0"/>
                    </a:lnTo>
                    <a:lnTo>
                      <a:pt x="649" y="0"/>
                    </a:lnTo>
                    <a:lnTo>
                      <a:pt x="649"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F98C88F3-DDFC-4045-AD07-A0C5B53EC3B9}"/>
                  </a:ext>
                </a:extLst>
              </p:cNvPr>
              <p:cNvSpPr/>
              <p:nvPr/>
            </p:nvSpPr>
            <p:spPr>
              <a:xfrm>
                <a:off x="1496879" y="367091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23D59B00-F26C-1545-AF74-E54F33A99F3B}"/>
                  </a:ext>
                </a:extLst>
              </p:cNvPr>
              <p:cNvSpPr/>
              <p:nvPr/>
            </p:nvSpPr>
            <p:spPr>
              <a:xfrm>
                <a:off x="1943640" y="3666960"/>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24"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398" y="284"/>
                      <a:pt x="398" y="250"/>
                    </a:cubicBezTo>
                    <a:cubicBezTo>
                      <a:pt x="398" y="216"/>
                      <a:pt x="376" y="182"/>
                      <a:pt x="330" y="182"/>
                    </a:cubicBezTo>
                    <a:cubicBezTo>
                      <a:pt x="285" y="182"/>
                      <a:pt x="262" y="204"/>
                      <a:pt x="262" y="250"/>
                    </a:cubicBezTo>
                    <a:cubicBezTo>
                      <a:pt x="262" y="284"/>
                      <a:pt x="273" y="307"/>
                      <a:pt x="319" y="36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FB7F2480-E536-6C42-ACE5-23F7D2EBFFEA}"/>
                  </a:ext>
                </a:extLst>
              </p:cNvPr>
              <p:cNvSpPr/>
              <p:nvPr/>
            </p:nvSpPr>
            <p:spPr>
              <a:xfrm>
                <a:off x="2447640" y="366696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2" y="364"/>
                      <a:pt x="433"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8BFB19F0-F314-2944-9077-8664A43AC06C}"/>
                  </a:ext>
                </a:extLst>
              </p:cNvPr>
              <p:cNvSpPr/>
              <p:nvPr/>
            </p:nvSpPr>
            <p:spPr>
              <a:xfrm>
                <a:off x="2767320" y="367091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8" y="967"/>
                    </a:lnTo>
                    <a:lnTo>
                      <a:pt x="0" y="967"/>
                    </a:lnTo>
                    <a:lnTo>
                      <a:pt x="319" y="0"/>
                    </a:lnTo>
                    <a:lnTo>
                      <a:pt x="592" y="0"/>
                    </a:lnTo>
                    <a:lnTo>
                      <a:pt x="910" y="967"/>
                    </a:lnTo>
                    <a:lnTo>
                      <a:pt x="683" y="967"/>
                    </a:lnTo>
                    <a:close/>
                    <a:moveTo>
                      <a:pt x="558" y="569"/>
                    </a:moveTo>
                    <a:lnTo>
                      <a:pt x="455" y="239"/>
                    </a:lnTo>
                    <a:lnTo>
                      <a:pt x="352"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9C14618B-1A29-6846-B2E9-953459FD7F9E}"/>
                  </a:ext>
                </a:extLst>
              </p:cNvPr>
              <p:cNvSpPr/>
              <p:nvPr/>
            </p:nvSpPr>
            <p:spPr>
              <a:xfrm>
                <a:off x="3160800" y="367091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98"/>
                    </a:lnTo>
                    <a:lnTo>
                      <a:pt x="625" y="398"/>
                    </a:lnTo>
                    <a:lnTo>
                      <a:pt x="625" y="592"/>
                    </a:lnTo>
                    <a:lnTo>
                      <a:pt x="227" y="592"/>
                    </a:lnTo>
                    <a:lnTo>
                      <a:pt x="227"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26B74AC8-EE3B-0448-B057-EA40E6D50BF4}"/>
                  </a:ext>
                </a:extLst>
              </p:cNvPr>
              <p:cNvSpPr/>
              <p:nvPr/>
            </p:nvSpPr>
            <p:spPr>
              <a:xfrm>
                <a:off x="3476160" y="3670919"/>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6"/>
                    </a:lnTo>
                    <a:lnTo>
                      <a:pt x="637" y="376"/>
                    </a:lnTo>
                    <a:lnTo>
                      <a:pt x="637" y="581"/>
                    </a:lnTo>
                    <a:lnTo>
                      <a:pt x="228" y="581"/>
                    </a:lnTo>
                    <a:lnTo>
                      <a:pt x="228"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EE8061D7-1770-0F4E-B4B1-353CFAB2D16C}"/>
                  </a:ext>
                </a:extLst>
              </p:cNvPr>
              <p:cNvSpPr/>
              <p:nvPr/>
            </p:nvSpPr>
            <p:spPr>
              <a:xfrm>
                <a:off x="3779279" y="367091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D2870934-2AB0-A443-9161-D71C0D63DB46}"/>
                  </a:ext>
                </a:extLst>
              </p:cNvPr>
              <p:cNvSpPr/>
              <p:nvPr/>
            </p:nvSpPr>
            <p:spPr>
              <a:xfrm>
                <a:off x="4082400" y="3670919"/>
                <a:ext cx="315360" cy="347760"/>
              </a:xfrm>
              <a:custGeom>
                <a:avLst/>
                <a:gdLst/>
                <a:ahLst/>
                <a:cxnLst>
                  <a:cxn ang="3cd4">
                    <a:pos x="hc" y="t"/>
                  </a:cxn>
                  <a:cxn ang="cd2">
                    <a:pos x="l" y="vc"/>
                  </a:cxn>
                  <a:cxn ang="cd4">
                    <a:pos x="hc" y="b"/>
                  </a:cxn>
                  <a:cxn ang="0">
                    <a:pos x="r" y="vc"/>
                  </a:cxn>
                </a:cxnLst>
                <a:rect l="l" t="t" r="r" b="b"/>
                <a:pathLst>
                  <a:path w="877" h="967">
                    <a:moveTo>
                      <a:pt x="558" y="603"/>
                    </a:moveTo>
                    <a:lnTo>
                      <a:pt x="558" y="967"/>
                    </a:lnTo>
                    <a:lnTo>
                      <a:pt x="330" y="967"/>
                    </a:lnTo>
                    <a:lnTo>
                      <a:pt x="330" y="603"/>
                    </a:lnTo>
                    <a:lnTo>
                      <a:pt x="0" y="0"/>
                    </a:lnTo>
                    <a:lnTo>
                      <a:pt x="262" y="0"/>
                    </a:lnTo>
                    <a:lnTo>
                      <a:pt x="444" y="376"/>
                    </a:lnTo>
                    <a:lnTo>
                      <a:pt x="627" y="0"/>
                    </a:lnTo>
                    <a:lnTo>
                      <a:pt x="87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lvl1pPr>
          </a:lstStyle>
          <a:p>
            <a:r>
              <a:rPr lang="en-US" dirty="0"/>
              <a:t>Preferred Internal Master Title Slide-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0047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On Screen or External Master Title Slide Only - Image - Safety Servic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DEEB3B-7DAE-4743-83A6-A4E762B19D6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236"/>
            <a:ext cx="12192000" cy="6859813"/>
          </a:xfrm>
          <a:prstGeom prst="rect">
            <a:avLst/>
          </a:prstGeom>
        </p:spPr>
      </p:pic>
      <p:sp>
        <p:nvSpPr>
          <p:cNvPr id="32" name="Rectangle 31">
            <a:extLst>
              <a:ext uri="{FF2B5EF4-FFF2-40B4-BE49-F238E27FC236}">
                <a16:creationId xmlns:a16="http://schemas.microsoft.com/office/drawing/2014/main" id="{500BBA55-5AA1-D349-B6E3-084AF61EDD3C}"/>
              </a:ext>
            </a:extLst>
          </p:cNvPr>
          <p:cNvSpPr/>
          <p:nvPr userDrawn="1"/>
        </p:nvSpPr>
        <p:spPr>
          <a:xfrm>
            <a:off x="0" y="12236"/>
            <a:ext cx="12192000" cy="685981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Freeform 13">
            <a:extLst>
              <a:ext uri="{FF2B5EF4-FFF2-40B4-BE49-F238E27FC236}">
                <a16:creationId xmlns:a16="http://schemas.microsoft.com/office/drawing/2014/main" id="{A6476810-9E81-3F4F-8C2D-B94EAC522EFC}"/>
              </a:ext>
            </a:extLst>
          </p:cNvPr>
          <p:cNvSpPr/>
          <p:nvPr userDrawn="1"/>
        </p:nvSpPr>
        <p:spPr>
          <a:xfrm>
            <a:off x="4011" y="0"/>
            <a:ext cx="12187989" cy="6859813"/>
          </a:xfrm>
          <a:custGeom>
            <a:avLst/>
            <a:gdLst>
              <a:gd name="connsiteX0" fmla="*/ 12187989 w 12187989"/>
              <a:gd name="connsiteY0" fmla="*/ 2102308 h 6859813"/>
              <a:gd name="connsiteX1" fmla="*/ 12187989 w 12187989"/>
              <a:gd name="connsiteY1" fmla="*/ 6859813 h 6859813"/>
              <a:gd name="connsiteX2" fmla="*/ 10576560 w 12187989"/>
              <a:gd name="connsiteY2" fmla="*/ 6859813 h 6859813"/>
              <a:gd name="connsiteX3" fmla="*/ 12186390 w 12187989"/>
              <a:gd name="connsiteY3" fmla="*/ 3264722 h 6859813"/>
              <a:gd name="connsiteX4" fmla="*/ 12187989 w 12187989"/>
              <a:gd name="connsiteY4" fmla="*/ 2102308 h 6859813"/>
              <a:gd name="connsiteX5" fmla="*/ 10564083 w 12187989"/>
              <a:gd name="connsiteY5" fmla="*/ 0 h 6859813"/>
              <a:gd name="connsiteX6" fmla="*/ 12187989 w 12187989"/>
              <a:gd name="connsiteY6" fmla="*/ 0 h 6859813"/>
              <a:gd name="connsiteX7" fmla="*/ 12187989 w 12187989"/>
              <a:gd name="connsiteY7" fmla="*/ 2102308 h 6859813"/>
              <a:gd name="connsiteX8" fmla="*/ 10643910 w 12187989"/>
              <a:gd name="connsiteY8" fmla="*/ 279 h 6859813"/>
              <a:gd name="connsiteX9" fmla="*/ 0 w 12187989"/>
              <a:gd name="connsiteY9" fmla="*/ 0 h 6859813"/>
              <a:gd name="connsiteX10" fmla="*/ 9996726 w 12187989"/>
              <a:gd name="connsiteY10" fmla="*/ 0 h 6859813"/>
              <a:gd name="connsiteX11" fmla="*/ 4296209 w 12187989"/>
              <a:gd name="connsiteY11" fmla="*/ 2323633 h 6859813"/>
              <a:gd name="connsiteX12" fmla="*/ 2815390 w 12187989"/>
              <a:gd name="connsiteY12" fmla="*/ 6856810 h 6859813"/>
              <a:gd name="connsiteX13" fmla="*/ 10574183 w 12187989"/>
              <a:gd name="connsiteY13" fmla="*/ 6859813 h 6859813"/>
              <a:gd name="connsiteX14" fmla="*/ 0 w 12187989"/>
              <a:gd name="connsiteY14" fmla="*/ 6859813 h 68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989" h="6859813">
                <a:moveTo>
                  <a:pt x="12187989" y="2102308"/>
                </a:moveTo>
                <a:lnTo>
                  <a:pt x="12187989" y="6859813"/>
                </a:lnTo>
                <a:lnTo>
                  <a:pt x="10576560" y="6859813"/>
                </a:lnTo>
                <a:lnTo>
                  <a:pt x="12186390" y="3264722"/>
                </a:lnTo>
                <a:cubicBezTo>
                  <a:pt x="12186924" y="2877251"/>
                  <a:pt x="12187456" y="2489779"/>
                  <a:pt x="12187989" y="2102308"/>
                </a:cubicBezTo>
                <a:close/>
                <a:moveTo>
                  <a:pt x="10564083" y="0"/>
                </a:moveTo>
                <a:lnTo>
                  <a:pt x="12187989" y="0"/>
                </a:lnTo>
                <a:lnTo>
                  <a:pt x="12187989" y="2102308"/>
                </a:lnTo>
                <a:lnTo>
                  <a:pt x="10643910" y="279"/>
                </a:lnTo>
                <a:close/>
                <a:moveTo>
                  <a:pt x="0" y="0"/>
                </a:moveTo>
                <a:lnTo>
                  <a:pt x="9996726" y="0"/>
                </a:lnTo>
                <a:lnTo>
                  <a:pt x="4296209" y="2323633"/>
                </a:lnTo>
                <a:lnTo>
                  <a:pt x="2815390" y="6856810"/>
                </a:lnTo>
                <a:lnTo>
                  <a:pt x="10574183" y="6859813"/>
                </a:lnTo>
                <a:lnTo>
                  <a:pt x="0" y="6859813"/>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solidFill>
                  <a:schemeClr val="bg1"/>
                </a:solidFill>
              </a:defRPr>
            </a:lvl1pPr>
          </a:lstStyle>
          <a:p>
            <a:r>
              <a:rPr lang="en-US" dirty="0"/>
              <a:t>On Screen or External Master Title Slide Only </a:t>
            </a:r>
            <a:r>
              <a:rPr lang="mr-IN" dirty="0"/>
              <a:t>–</a:t>
            </a:r>
            <a:r>
              <a:rPr lang="en-US" dirty="0"/>
              <a:t>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37" name="Group 36">
            <a:extLst>
              <a:ext uri="{FF2B5EF4-FFF2-40B4-BE49-F238E27FC236}">
                <a16:creationId xmlns:a16="http://schemas.microsoft.com/office/drawing/2014/main" id="{8DBC2235-E7C1-4D4F-A1BC-A97EA9E6E207}"/>
              </a:ext>
            </a:extLst>
          </p:cNvPr>
          <p:cNvGrpSpPr/>
          <p:nvPr userDrawn="1"/>
        </p:nvGrpSpPr>
        <p:grpSpPr>
          <a:xfrm>
            <a:off x="725102" y="790915"/>
            <a:ext cx="3525630" cy="1187845"/>
            <a:chOff x="710280" y="627120"/>
            <a:chExt cx="10079279" cy="3395880"/>
          </a:xfrm>
        </p:grpSpPr>
        <p:grpSp>
          <p:nvGrpSpPr>
            <p:cNvPr id="38" name="Group 37">
              <a:extLst>
                <a:ext uri="{FF2B5EF4-FFF2-40B4-BE49-F238E27FC236}">
                  <a16:creationId xmlns:a16="http://schemas.microsoft.com/office/drawing/2014/main" id="{C5C3E030-535A-BC43-AB1C-529730C349D1}"/>
                </a:ext>
              </a:extLst>
            </p:cNvPr>
            <p:cNvGrpSpPr/>
            <p:nvPr/>
          </p:nvGrpSpPr>
          <p:grpSpPr>
            <a:xfrm>
              <a:off x="7622280" y="627120"/>
              <a:ext cx="3167279" cy="2105640"/>
              <a:chOff x="7622280" y="627120"/>
              <a:chExt cx="3167279" cy="2105640"/>
            </a:xfrm>
          </p:grpSpPr>
          <p:sp>
            <p:nvSpPr>
              <p:cNvPr id="58" name="Freeform 57">
                <a:extLst>
                  <a:ext uri="{FF2B5EF4-FFF2-40B4-BE49-F238E27FC236}">
                    <a16:creationId xmlns:a16="http://schemas.microsoft.com/office/drawing/2014/main" id="{FB84EB1B-4956-6547-A6A2-0C388ADCB16A}"/>
                  </a:ext>
                </a:extLst>
              </p:cNvPr>
              <p:cNvSpPr/>
              <p:nvPr/>
            </p:nvSpPr>
            <p:spPr>
              <a:xfrm>
                <a:off x="9359640" y="62712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AC617C6B-FC87-7E4A-8966-A5F0F0E29C3A}"/>
                  </a:ext>
                </a:extLst>
              </p:cNvPr>
              <p:cNvSpPr/>
              <p:nvPr/>
            </p:nvSpPr>
            <p:spPr>
              <a:xfrm>
                <a:off x="7622280" y="62712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60" name="Group 59">
                <a:extLst>
                  <a:ext uri="{FF2B5EF4-FFF2-40B4-BE49-F238E27FC236}">
                    <a16:creationId xmlns:a16="http://schemas.microsoft.com/office/drawing/2014/main" id="{0DC120C6-D811-684C-BD0F-04D71A9FBA4F}"/>
                  </a:ext>
                </a:extLst>
              </p:cNvPr>
              <p:cNvGrpSpPr/>
              <p:nvPr/>
            </p:nvGrpSpPr>
            <p:grpSpPr>
              <a:xfrm>
                <a:off x="9085320" y="1012319"/>
                <a:ext cx="241200" cy="1720441"/>
                <a:chOff x="9085320" y="1012319"/>
                <a:chExt cx="241200" cy="1720441"/>
              </a:xfrm>
            </p:grpSpPr>
            <p:sp>
              <p:nvSpPr>
                <p:cNvPr id="61" name="Freeform 60">
                  <a:extLst>
                    <a:ext uri="{FF2B5EF4-FFF2-40B4-BE49-F238E27FC236}">
                      <a16:creationId xmlns:a16="http://schemas.microsoft.com/office/drawing/2014/main" id="{418C218B-C1F3-DD40-8AAA-C53EA7CA70DC}"/>
                    </a:ext>
                  </a:extLst>
                </p:cNvPr>
                <p:cNvSpPr/>
                <p:nvPr/>
              </p:nvSpPr>
              <p:spPr>
                <a:xfrm>
                  <a:off x="9109800" y="131940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9C2E2030-12E8-9942-A384-2D6BDCA2380F}"/>
                    </a:ext>
                  </a:extLst>
                </p:cNvPr>
                <p:cNvSpPr/>
                <p:nvPr/>
              </p:nvSpPr>
              <p:spPr>
                <a:xfrm>
                  <a:off x="9085320" y="101231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39" name="Group 38">
              <a:extLst>
                <a:ext uri="{FF2B5EF4-FFF2-40B4-BE49-F238E27FC236}">
                  <a16:creationId xmlns:a16="http://schemas.microsoft.com/office/drawing/2014/main" id="{FB822919-89C8-D349-8D82-6047397FFF1C}"/>
                </a:ext>
              </a:extLst>
            </p:cNvPr>
            <p:cNvGrpSpPr/>
            <p:nvPr/>
          </p:nvGrpSpPr>
          <p:grpSpPr>
            <a:xfrm>
              <a:off x="710280" y="1688399"/>
              <a:ext cx="7965000" cy="2334601"/>
              <a:chOff x="710280" y="1688399"/>
              <a:chExt cx="7965000" cy="2334601"/>
            </a:xfrm>
          </p:grpSpPr>
          <p:sp>
            <p:nvSpPr>
              <p:cNvPr id="40" name="Freeform 39">
                <a:extLst>
                  <a:ext uri="{FF2B5EF4-FFF2-40B4-BE49-F238E27FC236}">
                    <a16:creationId xmlns:a16="http://schemas.microsoft.com/office/drawing/2014/main" id="{F3B48D5A-C47B-6940-9353-8A59CB467EC0}"/>
                  </a:ext>
                </a:extLst>
              </p:cNvPr>
              <p:cNvSpPr/>
              <p:nvPr/>
            </p:nvSpPr>
            <p:spPr>
              <a:xfrm>
                <a:off x="710280" y="1688399"/>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1" name="Freeform 40">
                <a:extLst>
                  <a:ext uri="{FF2B5EF4-FFF2-40B4-BE49-F238E27FC236}">
                    <a16:creationId xmlns:a16="http://schemas.microsoft.com/office/drawing/2014/main" id="{24E30C2D-78C5-9D42-8674-90298AA4E23E}"/>
                  </a:ext>
                </a:extLst>
              </p:cNvPr>
              <p:cNvSpPr/>
              <p:nvPr/>
            </p:nvSpPr>
            <p:spPr>
              <a:xfrm>
                <a:off x="1329120" y="208152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2" name="Freeform 41">
                <a:extLst>
                  <a:ext uri="{FF2B5EF4-FFF2-40B4-BE49-F238E27FC236}">
                    <a16:creationId xmlns:a16="http://schemas.microsoft.com/office/drawing/2014/main" id="{7A6507DD-8687-7B44-AA34-727446E470BF}"/>
                  </a:ext>
                </a:extLst>
              </p:cNvPr>
              <p:cNvSpPr/>
              <p:nvPr/>
            </p:nvSpPr>
            <p:spPr>
              <a:xfrm>
                <a:off x="2631960" y="1688399"/>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D80093A6-ECE2-FE44-9F1F-8A77B17A49E9}"/>
                  </a:ext>
                </a:extLst>
              </p:cNvPr>
              <p:cNvSpPr/>
              <p:nvPr/>
            </p:nvSpPr>
            <p:spPr>
              <a:xfrm>
                <a:off x="3504959" y="208152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CE61FF29-4949-7045-9A64-D909BA93B3BF}"/>
                  </a:ext>
                </a:extLst>
              </p:cNvPr>
              <p:cNvSpPr/>
              <p:nvPr/>
            </p:nvSpPr>
            <p:spPr>
              <a:xfrm>
                <a:off x="4213800" y="208152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4F3099DF-5862-9B43-99AB-120DAAF22F1A}"/>
                  </a:ext>
                </a:extLst>
              </p:cNvPr>
              <p:cNvSpPr/>
              <p:nvPr/>
            </p:nvSpPr>
            <p:spPr>
              <a:xfrm>
                <a:off x="5758200" y="1688399"/>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82A8E89A-0F7E-8941-99F5-017FEA8C564B}"/>
                  </a:ext>
                </a:extLst>
              </p:cNvPr>
              <p:cNvSpPr/>
              <p:nvPr/>
            </p:nvSpPr>
            <p:spPr>
              <a:xfrm>
                <a:off x="7306920" y="208152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21B8B5FC-8FAF-2747-9662-7E9608A86272}"/>
                  </a:ext>
                </a:extLst>
              </p:cNvPr>
              <p:cNvSpPr/>
              <p:nvPr/>
            </p:nvSpPr>
            <p:spPr>
              <a:xfrm>
                <a:off x="710280" y="3670919"/>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16" y="0"/>
                    </a:lnTo>
                    <a:lnTo>
                      <a:pt x="216"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E08F5831-83D2-7A43-9671-55D17E4E365B}"/>
                  </a:ext>
                </a:extLst>
              </p:cNvPr>
              <p:cNvSpPr/>
              <p:nvPr/>
            </p:nvSpPr>
            <p:spPr>
              <a:xfrm>
                <a:off x="1009439" y="3670919"/>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9C774628-A592-2F43-B417-C2CCD86D31D8}"/>
                  </a:ext>
                </a:extLst>
              </p:cNvPr>
              <p:cNvSpPr/>
              <p:nvPr/>
            </p:nvSpPr>
            <p:spPr>
              <a:xfrm>
                <a:off x="1181520" y="3670919"/>
                <a:ext cx="233280" cy="347760"/>
              </a:xfrm>
              <a:custGeom>
                <a:avLst/>
                <a:gdLst/>
                <a:ahLst/>
                <a:cxnLst>
                  <a:cxn ang="3cd4">
                    <a:pos x="hc" y="t"/>
                  </a:cxn>
                  <a:cxn ang="cd2">
                    <a:pos x="l" y="vc"/>
                  </a:cxn>
                  <a:cxn ang="cd4">
                    <a:pos x="hc" y="b"/>
                  </a:cxn>
                  <a:cxn ang="0">
                    <a:pos x="r" y="vc"/>
                  </a:cxn>
                </a:cxnLst>
                <a:rect l="l" t="t" r="r" b="b"/>
                <a:pathLst>
                  <a:path w="649" h="967">
                    <a:moveTo>
                      <a:pt x="228" y="205"/>
                    </a:moveTo>
                    <a:lnTo>
                      <a:pt x="228" y="398"/>
                    </a:lnTo>
                    <a:lnTo>
                      <a:pt x="626" y="398"/>
                    </a:lnTo>
                    <a:lnTo>
                      <a:pt x="626" y="592"/>
                    </a:lnTo>
                    <a:lnTo>
                      <a:pt x="228" y="592"/>
                    </a:lnTo>
                    <a:lnTo>
                      <a:pt x="228" y="967"/>
                    </a:lnTo>
                    <a:lnTo>
                      <a:pt x="0" y="967"/>
                    </a:lnTo>
                    <a:lnTo>
                      <a:pt x="0" y="0"/>
                    </a:lnTo>
                    <a:lnTo>
                      <a:pt x="649" y="0"/>
                    </a:lnTo>
                    <a:lnTo>
                      <a:pt x="649"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5D9EC620-D24D-CA49-A6FA-CABB9836C196}"/>
                  </a:ext>
                </a:extLst>
              </p:cNvPr>
              <p:cNvSpPr/>
              <p:nvPr/>
            </p:nvSpPr>
            <p:spPr>
              <a:xfrm>
                <a:off x="1496879" y="367091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8F3AF12B-59EB-3140-A8C6-FCC10C0A9775}"/>
                  </a:ext>
                </a:extLst>
              </p:cNvPr>
              <p:cNvSpPr/>
              <p:nvPr/>
            </p:nvSpPr>
            <p:spPr>
              <a:xfrm>
                <a:off x="1943640" y="3666960"/>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24"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398" y="284"/>
                      <a:pt x="398" y="250"/>
                    </a:cubicBezTo>
                    <a:cubicBezTo>
                      <a:pt x="398" y="216"/>
                      <a:pt x="376" y="182"/>
                      <a:pt x="330" y="182"/>
                    </a:cubicBezTo>
                    <a:cubicBezTo>
                      <a:pt x="285" y="182"/>
                      <a:pt x="262" y="204"/>
                      <a:pt x="262" y="250"/>
                    </a:cubicBezTo>
                    <a:cubicBezTo>
                      <a:pt x="262" y="284"/>
                      <a:pt x="273" y="307"/>
                      <a:pt x="319" y="36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2" name="Freeform 51">
                <a:extLst>
                  <a:ext uri="{FF2B5EF4-FFF2-40B4-BE49-F238E27FC236}">
                    <a16:creationId xmlns:a16="http://schemas.microsoft.com/office/drawing/2014/main" id="{27771073-F660-4A4B-BD5D-0CF37C999DF8}"/>
                  </a:ext>
                </a:extLst>
              </p:cNvPr>
              <p:cNvSpPr/>
              <p:nvPr/>
            </p:nvSpPr>
            <p:spPr>
              <a:xfrm>
                <a:off x="2447640" y="366696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2" y="364"/>
                      <a:pt x="433"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360EFD5A-267F-CF43-9C97-8D92798A4376}"/>
                  </a:ext>
                </a:extLst>
              </p:cNvPr>
              <p:cNvSpPr/>
              <p:nvPr/>
            </p:nvSpPr>
            <p:spPr>
              <a:xfrm>
                <a:off x="2767320" y="367091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8" y="967"/>
                    </a:lnTo>
                    <a:lnTo>
                      <a:pt x="0" y="967"/>
                    </a:lnTo>
                    <a:lnTo>
                      <a:pt x="319" y="0"/>
                    </a:lnTo>
                    <a:lnTo>
                      <a:pt x="592" y="0"/>
                    </a:lnTo>
                    <a:lnTo>
                      <a:pt x="910" y="967"/>
                    </a:lnTo>
                    <a:lnTo>
                      <a:pt x="683" y="967"/>
                    </a:lnTo>
                    <a:close/>
                    <a:moveTo>
                      <a:pt x="558" y="569"/>
                    </a:moveTo>
                    <a:lnTo>
                      <a:pt x="455" y="239"/>
                    </a:lnTo>
                    <a:lnTo>
                      <a:pt x="352"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CA8383D9-4F99-7647-9707-908378B6FB8E}"/>
                  </a:ext>
                </a:extLst>
              </p:cNvPr>
              <p:cNvSpPr/>
              <p:nvPr/>
            </p:nvSpPr>
            <p:spPr>
              <a:xfrm>
                <a:off x="3160800" y="367091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98"/>
                    </a:lnTo>
                    <a:lnTo>
                      <a:pt x="625" y="398"/>
                    </a:lnTo>
                    <a:lnTo>
                      <a:pt x="625" y="592"/>
                    </a:lnTo>
                    <a:lnTo>
                      <a:pt x="227" y="592"/>
                    </a:lnTo>
                    <a:lnTo>
                      <a:pt x="227"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8DF42399-2142-0746-8F05-BD3F36D77A09}"/>
                  </a:ext>
                </a:extLst>
              </p:cNvPr>
              <p:cNvSpPr/>
              <p:nvPr/>
            </p:nvSpPr>
            <p:spPr>
              <a:xfrm>
                <a:off x="3476160" y="3670919"/>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6"/>
                    </a:lnTo>
                    <a:lnTo>
                      <a:pt x="637" y="376"/>
                    </a:lnTo>
                    <a:lnTo>
                      <a:pt x="637" y="581"/>
                    </a:lnTo>
                    <a:lnTo>
                      <a:pt x="228" y="581"/>
                    </a:lnTo>
                    <a:lnTo>
                      <a:pt x="228"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62BD5B45-982C-774B-AB4A-DA46982660D2}"/>
                  </a:ext>
                </a:extLst>
              </p:cNvPr>
              <p:cNvSpPr/>
              <p:nvPr/>
            </p:nvSpPr>
            <p:spPr>
              <a:xfrm>
                <a:off x="3779279" y="367091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40725212-141A-0D41-98F7-2ADBDFD07A99}"/>
                  </a:ext>
                </a:extLst>
              </p:cNvPr>
              <p:cNvSpPr/>
              <p:nvPr/>
            </p:nvSpPr>
            <p:spPr>
              <a:xfrm>
                <a:off x="4082400" y="3670919"/>
                <a:ext cx="315360" cy="347760"/>
              </a:xfrm>
              <a:custGeom>
                <a:avLst/>
                <a:gdLst/>
                <a:ahLst/>
                <a:cxnLst>
                  <a:cxn ang="3cd4">
                    <a:pos x="hc" y="t"/>
                  </a:cxn>
                  <a:cxn ang="cd2">
                    <a:pos x="l" y="vc"/>
                  </a:cxn>
                  <a:cxn ang="cd4">
                    <a:pos x="hc" y="b"/>
                  </a:cxn>
                  <a:cxn ang="0">
                    <a:pos x="r" y="vc"/>
                  </a:cxn>
                </a:cxnLst>
                <a:rect l="l" t="t" r="r" b="b"/>
                <a:pathLst>
                  <a:path w="877" h="967">
                    <a:moveTo>
                      <a:pt x="558" y="603"/>
                    </a:moveTo>
                    <a:lnTo>
                      <a:pt x="558" y="967"/>
                    </a:lnTo>
                    <a:lnTo>
                      <a:pt x="330" y="967"/>
                    </a:lnTo>
                    <a:lnTo>
                      <a:pt x="330" y="603"/>
                    </a:lnTo>
                    <a:lnTo>
                      <a:pt x="0" y="0"/>
                    </a:lnTo>
                    <a:lnTo>
                      <a:pt x="262" y="0"/>
                    </a:lnTo>
                    <a:lnTo>
                      <a:pt x="444" y="376"/>
                    </a:lnTo>
                    <a:lnTo>
                      <a:pt x="627" y="0"/>
                    </a:lnTo>
                    <a:lnTo>
                      <a:pt x="87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3283424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n Screen or External Master Title Slide Only - Image - Safety Services Al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DEEB3B-7DAE-4743-83A6-A4E762B19D6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4011" y="-12236"/>
            <a:ext cx="12187989" cy="6859813"/>
          </a:xfrm>
          <a:prstGeom prst="rect">
            <a:avLst/>
          </a:prstGeom>
        </p:spPr>
      </p:pic>
      <p:sp>
        <p:nvSpPr>
          <p:cNvPr id="32" name="Rectangle 31">
            <a:extLst>
              <a:ext uri="{FF2B5EF4-FFF2-40B4-BE49-F238E27FC236}">
                <a16:creationId xmlns:a16="http://schemas.microsoft.com/office/drawing/2014/main" id="{6A67A45D-57C4-6646-AED5-1FE78C8FC9CA}"/>
              </a:ext>
            </a:extLst>
          </p:cNvPr>
          <p:cNvSpPr/>
          <p:nvPr userDrawn="1"/>
        </p:nvSpPr>
        <p:spPr>
          <a:xfrm>
            <a:off x="4011" y="-1813"/>
            <a:ext cx="12192000" cy="685981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6476810-9E81-3F4F-8C2D-B94EAC522EFC}"/>
              </a:ext>
            </a:extLst>
          </p:cNvPr>
          <p:cNvSpPr/>
          <p:nvPr userDrawn="1"/>
        </p:nvSpPr>
        <p:spPr>
          <a:xfrm>
            <a:off x="4011" y="0"/>
            <a:ext cx="12187989" cy="6859813"/>
          </a:xfrm>
          <a:custGeom>
            <a:avLst/>
            <a:gdLst>
              <a:gd name="connsiteX0" fmla="*/ 12187989 w 12187989"/>
              <a:gd name="connsiteY0" fmla="*/ 2102308 h 6859813"/>
              <a:gd name="connsiteX1" fmla="*/ 12187989 w 12187989"/>
              <a:gd name="connsiteY1" fmla="*/ 6859813 h 6859813"/>
              <a:gd name="connsiteX2" fmla="*/ 10576560 w 12187989"/>
              <a:gd name="connsiteY2" fmla="*/ 6859813 h 6859813"/>
              <a:gd name="connsiteX3" fmla="*/ 12186390 w 12187989"/>
              <a:gd name="connsiteY3" fmla="*/ 3264722 h 6859813"/>
              <a:gd name="connsiteX4" fmla="*/ 12187989 w 12187989"/>
              <a:gd name="connsiteY4" fmla="*/ 2102308 h 6859813"/>
              <a:gd name="connsiteX5" fmla="*/ 10564083 w 12187989"/>
              <a:gd name="connsiteY5" fmla="*/ 0 h 6859813"/>
              <a:gd name="connsiteX6" fmla="*/ 12187989 w 12187989"/>
              <a:gd name="connsiteY6" fmla="*/ 0 h 6859813"/>
              <a:gd name="connsiteX7" fmla="*/ 12187989 w 12187989"/>
              <a:gd name="connsiteY7" fmla="*/ 2102308 h 6859813"/>
              <a:gd name="connsiteX8" fmla="*/ 10643910 w 12187989"/>
              <a:gd name="connsiteY8" fmla="*/ 279 h 6859813"/>
              <a:gd name="connsiteX9" fmla="*/ 0 w 12187989"/>
              <a:gd name="connsiteY9" fmla="*/ 0 h 6859813"/>
              <a:gd name="connsiteX10" fmla="*/ 9996726 w 12187989"/>
              <a:gd name="connsiteY10" fmla="*/ 0 h 6859813"/>
              <a:gd name="connsiteX11" fmla="*/ 4296209 w 12187989"/>
              <a:gd name="connsiteY11" fmla="*/ 2323633 h 6859813"/>
              <a:gd name="connsiteX12" fmla="*/ 2815390 w 12187989"/>
              <a:gd name="connsiteY12" fmla="*/ 6856810 h 6859813"/>
              <a:gd name="connsiteX13" fmla="*/ 10574183 w 12187989"/>
              <a:gd name="connsiteY13" fmla="*/ 6859813 h 6859813"/>
              <a:gd name="connsiteX14" fmla="*/ 0 w 12187989"/>
              <a:gd name="connsiteY14" fmla="*/ 6859813 h 68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989" h="6859813">
                <a:moveTo>
                  <a:pt x="12187989" y="2102308"/>
                </a:moveTo>
                <a:lnTo>
                  <a:pt x="12187989" y="6859813"/>
                </a:lnTo>
                <a:lnTo>
                  <a:pt x="10576560" y="6859813"/>
                </a:lnTo>
                <a:lnTo>
                  <a:pt x="12186390" y="3264722"/>
                </a:lnTo>
                <a:cubicBezTo>
                  <a:pt x="12186924" y="2877251"/>
                  <a:pt x="12187456" y="2489779"/>
                  <a:pt x="12187989" y="2102308"/>
                </a:cubicBezTo>
                <a:close/>
                <a:moveTo>
                  <a:pt x="10564083" y="0"/>
                </a:moveTo>
                <a:lnTo>
                  <a:pt x="12187989" y="0"/>
                </a:lnTo>
                <a:lnTo>
                  <a:pt x="12187989" y="2102308"/>
                </a:lnTo>
                <a:lnTo>
                  <a:pt x="10643910" y="279"/>
                </a:lnTo>
                <a:close/>
                <a:moveTo>
                  <a:pt x="0" y="0"/>
                </a:moveTo>
                <a:lnTo>
                  <a:pt x="9996726" y="0"/>
                </a:lnTo>
                <a:lnTo>
                  <a:pt x="4296209" y="2323633"/>
                </a:lnTo>
                <a:lnTo>
                  <a:pt x="2815390" y="6856810"/>
                </a:lnTo>
                <a:lnTo>
                  <a:pt x="10574183" y="6859813"/>
                </a:lnTo>
                <a:lnTo>
                  <a:pt x="0" y="6859813"/>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solidFill>
                  <a:schemeClr val="bg1"/>
                </a:solidFill>
              </a:defRPr>
            </a:lvl1pPr>
          </a:lstStyle>
          <a:p>
            <a:r>
              <a:rPr lang="en-US" dirty="0"/>
              <a:t>On Screen or External Master Title Slide Only </a:t>
            </a:r>
            <a:r>
              <a:rPr lang="mr-IN" dirty="0"/>
              <a:t>–</a:t>
            </a:r>
            <a:r>
              <a:rPr lang="en-US" dirty="0"/>
              <a:t>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37" name="Group 36">
            <a:extLst>
              <a:ext uri="{FF2B5EF4-FFF2-40B4-BE49-F238E27FC236}">
                <a16:creationId xmlns:a16="http://schemas.microsoft.com/office/drawing/2014/main" id="{8DBC2235-E7C1-4D4F-A1BC-A97EA9E6E207}"/>
              </a:ext>
            </a:extLst>
          </p:cNvPr>
          <p:cNvGrpSpPr/>
          <p:nvPr userDrawn="1"/>
        </p:nvGrpSpPr>
        <p:grpSpPr>
          <a:xfrm>
            <a:off x="725102" y="790915"/>
            <a:ext cx="3525630" cy="1187845"/>
            <a:chOff x="710280" y="627120"/>
            <a:chExt cx="10079279" cy="3395880"/>
          </a:xfrm>
        </p:grpSpPr>
        <p:grpSp>
          <p:nvGrpSpPr>
            <p:cNvPr id="38" name="Group 37">
              <a:extLst>
                <a:ext uri="{FF2B5EF4-FFF2-40B4-BE49-F238E27FC236}">
                  <a16:creationId xmlns:a16="http://schemas.microsoft.com/office/drawing/2014/main" id="{C5C3E030-535A-BC43-AB1C-529730C349D1}"/>
                </a:ext>
              </a:extLst>
            </p:cNvPr>
            <p:cNvGrpSpPr/>
            <p:nvPr/>
          </p:nvGrpSpPr>
          <p:grpSpPr>
            <a:xfrm>
              <a:off x="7622280" y="627120"/>
              <a:ext cx="3167279" cy="2105640"/>
              <a:chOff x="7622280" y="627120"/>
              <a:chExt cx="3167279" cy="2105640"/>
            </a:xfrm>
          </p:grpSpPr>
          <p:sp>
            <p:nvSpPr>
              <p:cNvPr id="58" name="Freeform 57">
                <a:extLst>
                  <a:ext uri="{FF2B5EF4-FFF2-40B4-BE49-F238E27FC236}">
                    <a16:creationId xmlns:a16="http://schemas.microsoft.com/office/drawing/2014/main" id="{FB84EB1B-4956-6547-A6A2-0C388ADCB16A}"/>
                  </a:ext>
                </a:extLst>
              </p:cNvPr>
              <p:cNvSpPr/>
              <p:nvPr/>
            </p:nvSpPr>
            <p:spPr>
              <a:xfrm>
                <a:off x="9359640" y="62712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AC617C6B-FC87-7E4A-8966-A5F0F0E29C3A}"/>
                  </a:ext>
                </a:extLst>
              </p:cNvPr>
              <p:cNvSpPr/>
              <p:nvPr/>
            </p:nvSpPr>
            <p:spPr>
              <a:xfrm>
                <a:off x="7622280" y="62712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60" name="Group 59">
                <a:extLst>
                  <a:ext uri="{FF2B5EF4-FFF2-40B4-BE49-F238E27FC236}">
                    <a16:creationId xmlns:a16="http://schemas.microsoft.com/office/drawing/2014/main" id="{0DC120C6-D811-684C-BD0F-04D71A9FBA4F}"/>
                  </a:ext>
                </a:extLst>
              </p:cNvPr>
              <p:cNvGrpSpPr/>
              <p:nvPr/>
            </p:nvGrpSpPr>
            <p:grpSpPr>
              <a:xfrm>
                <a:off x="9085320" y="1012319"/>
                <a:ext cx="241200" cy="1720441"/>
                <a:chOff x="9085320" y="1012319"/>
                <a:chExt cx="241200" cy="1720441"/>
              </a:xfrm>
            </p:grpSpPr>
            <p:sp>
              <p:nvSpPr>
                <p:cNvPr id="61" name="Freeform 60">
                  <a:extLst>
                    <a:ext uri="{FF2B5EF4-FFF2-40B4-BE49-F238E27FC236}">
                      <a16:creationId xmlns:a16="http://schemas.microsoft.com/office/drawing/2014/main" id="{418C218B-C1F3-DD40-8AAA-C53EA7CA70DC}"/>
                    </a:ext>
                  </a:extLst>
                </p:cNvPr>
                <p:cNvSpPr/>
                <p:nvPr/>
              </p:nvSpPr>
              <p:spPr>
                <a:xfrm>
                  <a:off x="9109800" y="131940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9C2E2030-12E8-9942-A384-2D6BDCA2380F}"/>
                    </a:ext>
                  </a:extLst>
                </p:cNvPr>
                <p:cNvSpPr/>
                <p:nvPr/>
              </p:nvSpPr>
              <p:spPr>
                <a:xfrm>
                  <a:off x="9085320" y="101231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39" name="Group 38">
              <a:extLst>
                <a:ext uri="{FF2B5EF4-FFF2-40B4-BE49-F238E27FC236}">
                  <a16:creationId xmlns:a16="http://schemas.microsoft.com/office/drawing/2014/main" id="{FB822919-89C8-D349-8D82-6047397FFF1C}"/>
                </a:ext>
              </a:extLst>
            </p:cNvPr>
            <p:cNvGrpSpPr/>
            <p:nvPr/>
          </p:nvGrpSpPr>
          <p:grpSpPr>
            <a:xfrm>
              <a:off x="710280" y="1688399"/>
              <a:ext cx="7965000" cy="2334601"/>
              <a:chOff x="710280" y="1688399"/>
              <a:chExt cx="7965000" cy="2334601"/>
            </a:xfrm>
          </p:grpSpPr>
          <p:sp>
            <p:nvSpPr>
              <p:cNvPr id="40" name="Freeform 39">
                <a:extLst>
                  <a:ext uri="{FF2B5EF4-FFF2-40B4-BE49-F238E27FC236}">
                    <a16:creationId xmlns:a16="http://schemas.microsoft.com/office/drawing/2014/main" id="{F3B48D5A-C47B-6940-9353-8A59CB467EC0}"/>
                  </a:ext>
                </a:extLst>
              </p:cNvPr>
              <p:cNvSpPr/>
              <p:nvPr/>
            </p:nvSpPr>
            <p:spPr>
              <a:xfrm>
                <a:off x="710280" y="1688399"/>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1" name="Freeform 40">
                <a:extLst>
                  <a:ext uri="{FF2B5EF4-FFF2-40B4-BE49-F238E27FC236}">
                    <a16:creationId xmlns:a16="http://schemas.microsoft.com/office/drawing/2014/main" id="{24E30C2D-78C5-9D42-8674-90298AA4E23E}"/>
                  </a:ext>
                </a:extLst>
              </p:cNvPr>
              <p:cNvSpPr/>
              <p:nvPr/>
            </p:nvSpPr>
            <p:spPr>
              <a:xfrm>
                <a:off x="1329120" y="208152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2" name="Freeform 41">
                <a:extLst>
                  <a:ext uri="{FF2B5EF4-FFF2-40B4-BE49-F238E27FC236}">
                    <a16:creationId xmlns:a16="http://schemas.microsoft.com/office/drawing/2014/main" id="{7A6507DD-8687-7B44-AA34-727446E470BF}"/>
                  </a:ext>
                </a:extLst>
              </p:cNvPr>
              <p:cNvSpPr/>
              <p:nvPr/>
            </p:nvSpPr>
            <p:spPr>
              <a:xfrm>
                <a:off x="2631960" y="1688399"/>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D80093A6-ECE2-FE44-9F1F-8A77B17A49E9}"/>
                  </a:ext>
                </a:extLst>
              </p:cNvPr>
              <p:cNvSpPr/>
              <p:nvPr/>
            </p:nvSpPr>
            <p:spPr>
              <a:xfrm>
                <a:off x="3504959" y="208152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CE61FF29-4949-7045-9A64-D909BA93B3BF}"/>
                  </a:ext>
                </a:extLst>
              </p:cNvPr>
              <p:cNvSpPr/>
              <p:nvPr/>
            </p:nvSpPr>
            <p:spPr>
              <a:xfrm>
                <a:off x="4213800" y="208152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4F3099DF-5862-9B43-99AB-120DAAF22F1A}"/>
                  </a:ext>
                </a:extLst>
              </p:cNvPr>
              <p:cNvSpPr/>
              <p:nvPr/>
            </p:nvSpPr>
            <p:spPr>
              <a:xfrm>
                <a:off x="5758200" y="1688399"/>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82A8E89A-0F7E-8941-99F5-017FEA8C564B}"/>
                  </a:ext>
                </a:extLst>
              </p:cNvPr>
              <p:cNvSpPr/>
              <p:nvPr/>
            </p:nvSpPr>
            <p:spPr>
              <a:xfrm>
                <a:off x="7306920" y="208152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21B8B5FC-8FAF-2747-9662-7E9608A86272}"/>
                  </a:ext>
                </a:extLst>
              </p:cNvPr>
              <p:cNvSpPr/>
              <p:nvPr/>
            </p:nvSpPr>
            <p:spPr>
              <a:xfrm>
                <a:off x="710280" y="3670919"/>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16" y="0"/>
                    </a:lnTo>
                    <a:lnTo>
                      <a:pt x="216"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E08F5831-83D2-7A43-9671-55D17E4E365B}"/>
                  </a:ext>
                </a:extLst>
              </p:cNvPr>
              <p:cNvSpPr/>
              <p:nvPr/>
            </p:nvSpPr>
            <p:spPr>
              <a:xfrm>
                <a:off x="1009439" y="3670919"/>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9C774628-A592-2F43-B417-C2CCD86D31D8}"/>
                  </a:ext>
                </a:extLst>
              </p:cNvPr>
              <p:cNvSpPr/>
              <p:nvPr/>
            </p:nvSpPr>
            <p:spPr>
              <a:xfrm>
                <a:off x="1181520" y="3670919"/>
                <a:ext cx="233280" cy="347760"/>
              </a:xfrm>
              <a:custGeom>
                <a:avLst/>
                <a:gdLst/>
                <a:ahLst/>
                <a:cxnLst>
                  <a:cxn ang="3cd4">
                    <a:pos x="hc" y="t"/>
                  </a:cxn>
                  <a:cxn ang="cd2">
                    <a:pos x="l" y="vc"/>
                  </a:cxn>
                  <a:cxn ang="cd4">
                    <a:pos x="hc" y="b"/>
                  </a:cxn>
                  <a:cxn ang="0">
                    <a:pos x="r" y="vc"/>
                  </a:cxn>
                </a:cxnLst>
                <a:rect l="l" t="t" r="r" b="b"/>
                <a:pathLst>
                  <a:path w="649" h="967">
                    <a:moveTo>
                      <a:pt x="228" y="205"/>
                    </a:moveTo>
                    <a:lnTo>
                      <a:pt x="228" y="398"/>
                    </a:lnTo>
                    <a:lnTo>
                      <a:pt x="626" y="398"/>
                    </a:lnTo>
                    <a:lnTo>
                      <a:pt x="626" y="592"/>
                    </a:lnTo>
                    <a:lnTo>
                      <a:pt x="228" y="592"/>
                    </a:lnTo>
                    <a:lnTo>
                      <a:pt x="228" y="967"/>
                    </a:lnTo>
                    <a:lnTo>
                      <a:pt x="0" y="967"/>
                    </a:lnTo>
                    <a:lnTo>
                      <a:pt x="0" y="0"/>
                    </a:lnTo>
                    <a:lnTo>
                      <a:pt x="649" y="0"/>
                    </a:lnTo>
                    <a:lnTo>
                      <a:pt x="649"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5D9EC620-D24D-CA49-A6FA-CABB9836C196}"/>
                  </a:ext>
                </a:extLst>
              </p:cNvPr>
              <p:cNvSpPr/>
              <p:nvPr/>
            </p:nvSpPr>
            <p:spPr>
              <a:xfrm>
                <a:off x="1496879" y="367091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8F3AF12B-59EB-3140-A8C6-FCC10C0A9775}"/>
                  </a:ext>
                </a:extLst>
              </p:cNvPr>
              <p:cNvSpPr/>
              <p:nvPr/>
            </p:nvSpPr>
            <p:spPr>
              <a:xfrm>
                <a:off x="1943640" y="3666960"/>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24"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398" y="284"/>
                      <a:pt x="398" y="250"/>
                    </a:cubicBezTo>
                    <a:cubicBezTo>
                      <a:pt x="398" y="216"/>
                      <a:pt x="376" y="182"/>
                      <a:pt x="330" y="182"/>
                    </a:cubicBezTo>
                    <a:cubicBezTo>
                      <a:pt x="285" y="182"/>
                      <a:pt x="262" y="204"/>
                      <a:pt x="262" y="250"/>
                    </a:cubicBezTo>
                    <a:cubicBezTo>
                      <a:pt x="262" y="284"/>
                      <a:pt x="273" y="307"/>
                      <a:pt x="319" y="36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2" name="Freeform 51">
                <a:extLst>
                  <a:ext uri="{FF2B5EF4-FFF2-40B4-BE49-F238E27FC236}">
                    <a16:creationId xmlns:a16="http://schemas.microsoft.com/office/drawing/2014/main" id="{27771073-F660-4A4B-BD5D-0CF37C999DF8}"/>
                  </a:ext>
                </a:extLst>
              </p:cNvPr>
              <p:cNvSpPr/>
              <p:nvPr/>
            </p:nvSpPr>
            <p:spPr>
              <a:xfrm>
                <a:off x="2447640" y="366696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2" y="364"/>
                      <a:pt x="433"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360EFD5A-267F-CF43-9C97-8D92798A4376}"/>
                  </a:ext>
                </a:extLst>
              </p:cNvPr>
              <p:cNvSpPr/>
              <p:nvPr/>
            </p:nvSpPr>
            <p:spPr>
              <a:xfrm>
                <a:off x="2767320" y="367091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8" y="967"/>
                    </a:lnTo>
                    <a:lnTo>
                      <a:pt x="0" y="967"/>
                    </a:lnTo>
                    <a:lnTo>
                      <a:pt x="319" y="0"/>
                    </a:lnTo>
                    <a:lnTo>
                      <a:pt x="592" y="0"/>
                    </a:lnTo>
                    <a:lnTo>
                      <a:pt x="910" y="967"/>
                    </a:lnTo>
                    <a:lnTo>
                      <a:pt x="683" y="967"/>
                    </a:lnTo>
                    <a:close/>
                    <a:moveTo>
                      <a:pt x="558" y="569"/>
                    </a:moveTo>
                    <a:lnTo>
                      <a:pt x="455" y="239"/>
                    </a:lnTo>
                    <a:lnTo>
                      <a:pt x="352"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CA8383D9-4F99-7647-9707-908378B6FB8E}"/>
                  </a:ext>
                </a:extLst>
              </p:cNvPr>
              <p:cNvSpPr/>
              <p:nvPr/>
            </p:nvSpPr>
            <p:spPr>
              <a:xfrm>
                <a:off x="3160800" y="367091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98"/>
                    </a:lnTo>
                    <a:lnTo>
                      <a:pt x="625" y="398"/>
                    </a:lnTo>
                    <a:lnTo>
                      <a:pt x="625" y="592"/>
                    </a:lnTo>
                    <a:lnTo>
                      <a:pt x="227" y="592"/>
                    </a:lnTo>
                    <a:lnTo>
                      <a:pt x="227"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8DF42399-2142-0746-8F05-BD3F36D77A09}"/>
                  </a:ext>
                </a:extLst>
              </p:cNvPr>
              <p:cNvSpPr/>
              <p:nvPr/>
            </p:nvSpPr>
            <p:spPr>
              <a:xfrm>
                <a:off x="3476160" y="3670919"/>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6"/>
                    </a:lnTo>
                    <a:lnTo>
                      <a:pt x="637" y="376"/>
                    </a:lnTo>
                    <a:lnTo>
                      <a:pt x="637" y="581"/>
                    </a:lnTo>
                    <a:lnTo>
                      <a:pt x="228" y="581"/>
                    </a:lnTo>
                    <a:lnTo>
                      <a:pt x="228"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62BD5B45-982C-774B-AB4A-DA46982660D2}"/>
                  </a:ext>
                </a:extLst>
              </p:cNvPr>
              <p:cNvSpPr/>
              <p:nvPr/>
            </p:nvSpPr>
            <p:spPr>
              <a:xfrm>
                <a:off x="3779279" y="367091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40725212-141A-0D41-98F7-2ADBDFD07A99}"/>
                  </a:ext>
                </a:extLst>
              </p:cNvPr>
              <p:cNvSpPr/>
              <p:nvPr/>
            </p:nvSpPr>
            <p:spPr>
              <a:xfrm>
                <a:off x="4082400" y="3670919"/>
                <a:ext cx="315360" cy="347760"/>
              </a:xfrm>
              <a:custGeom>
                <a:avLst/>
                <a:gdLst/>
                <a:ahLst/>
                <a:cxnLst>
                  <a:cxn ang="3cd4">
                    <a:pos x="hc" y="t"/>
                  </a:cxn>
                  <a:cxn ang="cd2">
                    <a:pos x="l" y="vc"/>
                  </a:cxn>
                  <a:cxn ang="cd4">
                    <a:pos x="hc" y="b"/>
                  </a:cxn>
                  <a:cxn ang="0">
                    <a:pos x="r" y="vc"/>
                  </a:cxn>
                </a:cxnLst>
                <a:rect l="l" t="t" r="r" b="b"/>
                <a:pathLst>
                  <a:path w="877" h="967">
                    <a:moveTo>
                      <a:pt x="558" y="603"/>
                    </a:moveTo>
                    <a:lnTo>
                      <a:pt x="558" y="967"/>
                    </a:lnTo>
                    <a:lnTo>
                      <a:pt x="330" y="967"/>
                    </a:lnTo>
                    <a:lnTo>
                      <a:pt x="330" y="603"/>
                    </a:lnTo>
                    <a:lnTo>
                      <a:pt x="0" y="0"/>
                    </a:lnTo>
                    <a:lnTo>
                      <a:pt x="262" y="0"/>
                    </a:lnTo>
                    <a:lnTo>
                      <a:pt x="444" y="376"/>
                    </a:lnTo>
                    <a:lnTo>
                      <a:pt x="627" y="0"/>
                    </a:lnTo>
                    <a:lnTo>
                      <a:pt x="87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4018488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White - Safety Services">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63F1FB0-409B-B44E-83EA-F0AF8939BE98}"/>
              </a:ext>
            </a:extLst>
          </p:cNvPr>
          <p:cNvGrpSpPr/>
          <p:nvPr userDrawn="1"/>
        </p:nvGrpSpPr>
        <p:grpSpPr>
          <a:xfrm>
            <a:off x="725102" y="790915"/>
            <a:ext cx="3525630" cy="1187845"/>
            <a:chOff x="710280" y="627120"/>
            <a:chExt cx="10079279" cy="3395880"/>
          </a:xfrm>
        </p:grpSpPr>
        <p:grpSp>
          <p:nvGrpSpPr>
            <p:cNvPr id="32" name="Group 31">
              <a:extLst>
                <a:ext uri="{FF2B5EF4-FFF2-40B4-BE49-F238E27FC236}">
                  <a16:creationId xmlns:a16="http://schemas.microsoft.com/office/drawing/2014/main" id="{BFCC6ECA-BFD1-384B-BDDD-472AA473710F}"/>
                </a:ext>
              </a:extLst>
            </p:cNvPr>
            <p:cNvGrpSpPr/>
            <p:nvPr/>
          </p:nvGrpSpPr>
          <p:grpSpPr>
            <a:xfrm>
              <a:off x="7622280" y="627120"/>
              <a:ext cx="3167279" cy="2105640"/>
              <a:chOff x="7622280" y="627120"/>
              <a:chExt cx="3167279" cy="2105640"/>
            </a:xfrm>
          </p:grpSpPr>
          <p:sp>
            <p:nvSpPr>
              <p:cNvPr id="79" name="Freeform 78">
                <a:extLst>
                  <a:ext uri="{FF2B5EF4-FFF2-40B4-BE49-F238E27FC236}">
                    <a16:creationId xmlns:a16="http://schemas.microsoft.com/office/drawing/2014/main" id="{526C97E5-F47B-BE42-8483-5B3D172F1770}"/>
                  </a:ext>
                </a:extLst>
              </p:cNvPr>
              <p:cNvSpPr/>
              <p:nvPr/>
            </p:nvSpPr>
            <p:spPr>
              <a:xfrm>
                <a:off x="9359640" y="62712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6727EB59-7886-DE4E-8427-D37CF8D89298}"/>
                  </a:ext>
                </a:extLst>
              </p:cNvPr>
              <p:cNvSpPr/>
              <p:nvPr/>
            </p:nvSpPr>
            <p:spPr>
              <a:xfrm>
                <a:off x="7622280" y="62712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81" name="Group 80">
                <a:extLst>
                  <a:ext uri="{FF2B5EF4-FFF2-40B4-BE49-F238E27FC236}">
                    <a16:creationId xmlns:a16="http://schemas.microsoft.com/office/drawing/2014/main" id="{D2DD7CE1-353B-554E-8C6B-229074F05E94}"/>
                  </a:ext>
                </a:extLst>
              </p:cNvPr>
              <p:cNvGrpSpPr/>
              <p:nvPr/>
            </p:nvGrpSpPr>
            <p:grpSpPr>
              <a:xfrm>
                <a:off x="9085320" y="1012319"/>
                <a:ext cx="241200" cy="1720441"/>
                <a:chOff x="9085320" y="1012319"/>
                <a:chExt cx="241200" cy="1720441"/>
              </a:xfrm>
            </p:grpSpPr>
            <p:sp>
              <p:nvSpPr>
                <p:cNvPr id="82" name="Freeform 81">
                  <a:extLst>
                    <a:ext uri="{FF2B5EF4-FFF2-40B4-BE49-F238E27FC236}">
                      <a16:creationId xmlns:a16="http://schemas.microsoft.com/office/drawing/2014/main" id="{C3E54A8C-52AA-B14A-9BFB-74E55FE7D138}"/>
                    </a:ext>
                  </a:extLst>
                </p:cNvPr>
                <p:cNvSpPr/>
                <p:nvPr/>
              </p:nvSpPr>
              <p:spPr>
                <a:xfrm>
                  <a:off x="9109800" y="131940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F55551CC-BE6A-0C4F-A761-3B645DCED4D9}"/>
                    </a:ext>
                  </a:extLst>
                </p:cNvPr>
                <p:cNvSpPr/>
                <p:nvPr/>
              </p:nvSpPr>
              <p:spPr>
                <a:xfrm>
                  <a:off x="9085320" y="101231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33" name="Group 32">
              <a:extLst>
                <a:ext uri="{FF2B5EF4-FFF2-40B4-BE49-F238E27FC236}">
                  <a16:creationId xmlns:a16="http://schemas.microsoft.com/office/drawing/2014/main" id="{FF1F8F4F-1031-9C4C-8C94-6E052DC2B394}"/>
                </a:ext>
              </a:extLst>
            </p:cNvPr>
            <p:cNvGrpSpPr/>
            <p:nvPr/>
          </p:nvGrpSpPr>
          <p:grpSpPr>
            <a:xfrm>
              <a:off x="710280" y="1688399"/>
              <a:ext cx="7965000" cy="2334601"/>
              <a:chOff x="710280" y="1688399"/>
              <a:chExt cx="7965000" cy="2334601"/>
            </a:xfrm>
          </p:grpSpPr>
          <p:sp>
            <p:nvSpPr>
              <p:cNvPr id="34" name="Freeform 33">
                <a:extLst>
                  <a:ext uri="{FF2B5EF4-FFF2-40B4-BE49-F238E27FC236}">
                    <a16:creationId xmlns:a16="http://schemas.microsoft.com/office/drawing/2014/main" id="{0B8A62DD-4CBA-9C49-8182-1E395A75DEA2}"/>
                  </a:ext>
                </a:extLst>
              </p:cNvPr>
              <p:cNvSpPr/>
              <p:nvPr/>
            </p:nvSpPr>
            <p:spPr>
              <a:xfrm>
                <a:off x="710280" y="1688399"/>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5" name="Freeform 34">
                <a:extLst>
                  <a:ext uri="{FF2B5EF4-FFF2-40B4-BE49-F238E27FC236}">
                    <a16:creationId xmlns:a16="http://schemas.microsoft.com/office/drawing/2014/main" id="{D9E4368B-9015-F843-9FA8-135268B2ACAF}"/>
                  </a:ext>
                </a:extLst>
              </p:cNvPr>
              <p:cNvSpPr/>
              <p:nvPr/>
            </p:nvSpPr>
            <p:spPr>
              <a:xfrm>
                <a:off x="1329120" y="208152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626165BD-AC29-8A42-9D3D-E47A8C97FC55}"/>
                  </a:ext>
                </a:extLst>
              </p:cNvPr>
              <p:cNvSpPr/>
              <p:nvPr/>
            </p:nvSpPr>
            <p:spPr>
              <a:xfrm>
                <a:off x="2631960" y="1688399"/>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F5E8C3E5-63F1-9A4B-9221-1E59C94D9336}"/>
                  </a:ext>
                </a:extLst>
              </p:cNvPr>
              <p:cNvSpPr/>
              <p:nvPr/>
            </p:nvSpPr>
            <p:spPr>
              <a:xfrm>
                <a:off x="3504959" y="208152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EA8B6C4B-BC4D-984F-AEA6-7B85BA96309F}"/>
                  </a:ext>
                </a:extLst>
              </p:cNvPr>
              <p:cNvSpPr/>
              <p:nvPr/>
            </p:nvSpPr>
            <p:spPr>
              <a:xfrm>
                <a:off x="4213800" y="208152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AEBF5590-B4AB-C842-92E6-267A1024A805}"/>
                  </a:ext>
                </a:extLst>
              </p:cNvPr>
              <p:cNvSpPr/>
              <p:nvPr/>
            </p:nvSpPr>
            <p:spPr>
              <a:xfrm>
                <a:off x="5758200" y="1688399"/>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16513052-A8E9-054A-B736-7D36C1F98E06}"/>
                  </a:ext>
                </a:extLst>
              </p:cNvPr>
              <p:cNvSpPr/>
              <p:nvPr/>
            </p:nvSpPr>
            <p:spPr>
              <a:xfrm>
                <a:off x="7306920" y="208152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FDCE2063-2E8F-0D47-B654-9636C76B1663}"/>
                  </a:ext>
                </a:extLst>
              </p:cNvPr>
              <p:cNvSpPr/>
              <p:nvPr/>
            </p:nvSpPr>
            <p:spPr>
              <a:xfrm>
                <a:off x="710280" y="3670919"/>
                <a:ext cx="228960" cy="347760"/>
              </a:xfrm>
              <a:custGeom>
                <a:avLst/>
                <a:gdLst/>
                <a:ahLst/>
                <a:cxnLst>
                  <a:cxn ang="3cd4">
                    <a:pos x="hc" y="t"/>
                  </a:cxn>
                  <a:cxn ang="cd2">
                    <a:pos x="l" y="vc"/>
                  </a:cxn>
                  <a:cxn ang="cd4">
                    <a:pos x="hc" y="b"/>
                  </a:cxn>
                  <a:cxn ang="0">
                    <a:pos x="r" y="vc"/>
                  </a:cxn>
                </a:cxnLst>
                <a:rect l="l" t="t" r="r" b="b"/>
                <a:pathLst>
                  <a:path w="637" h="967">
                    <a:moveTo>
                      <a:pt x="637" y="763"/>
                    </a:moveTo>
                    <a:lnTo>
                      <a:pt x="637" y="967"/>
                    </a:lnTo>
                    <a:lnTo>
                      <a:pt x="0" y="967"/>
                    </a:lnTo>
                    <a:lnTo>
                      <a:pt x="0" y="0"/>
                    </a:lnTo>
                    <a:lnTo>
                      <a:pt x="216" y="0"/>
                    </a:lnTo>
                    <a:lnTo>
                      <a:pt x="216"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7E6DFBBB-09BB-694B-9E64-0006631D3D8E}"/>
                  </a:ext>
                </a:extLst>
              </p:cNvPr>
              <p:cNvSpPr/>
              <p:nvPr/>
            </p:nvSpPr>
            <p:spPr>
              <a:xfrm>
                <a:off x="1009439" y="3670919"/>
                <a:ext cx="81360" cy="347760"/>
              </a:xfrm>
              <a:custGeom>
                <a:avLst/>
                <a:gdLst/>
                <a:ahLst/>
                <a:cxnLst>
                  <a:cxn ang="3cd4">
                    <a:pos x="hc" y="t"/>
                  </a:cxn>
                  <a:cxn ang="cd2">
                    <a:pos x="l" y="vc"/>
                  </a:cxn>
                  <a:cxn ang="cd4">
                    <a:pos x="hc" y="b"/>
                  </a:cxn>
                  <a:cxn ang="0">
                    <a:pos x="r" y="vc"/>
                  </a:cxn>
                </a:cxnLst>
                <a:rect l="l" t="t" r="r" b="b"/>
                <a:pathLst>
                  <a:path w="227" h="967">
                    <a:moveTo>
                      <a:pt x="227" y="967"/>
                    </a:moveTo>
                    <a:lnTo>
                      <a:pt x="0" y="967"/>
                    </a:lnTo>
                    <a:lnTo>
                      <a:pt x="0" y="0"/>
                    </a:lnTo>
                    <a:lnTo>
                      <a:pt x="22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7A41C3D3-A419-5148-A98E-C4B17A50DA8A}"/>
                  </a:ext>
                </a:extLst>
              </p:cNvPr>
              <p:cNvSpPr/>
              <p:nvPr/>
            </p:nvSpPr>
            <p:spPr>
              <a:xfrm>
                <a:off x="1181520" y="3670919"/>
                <a:ext cx="233280" cy="347760"/>
              </a:xfrm>
              <a:custGeom>
                <a:avLst/>
                <a:gdLst/>
                <a:ahLst/>
                <a:cxnLst>
                  <a:cxn ang="3cd4">
                    <a:pos x="hc" y="t"/>
                  </a:cxn>
                  <a:cxn ang="cd2">
                    <a:pos x="l" y="vc"/>
                  </a:cxn>
                  <a:cxn ang="cd4">
                    <a:pos x="hc" y="b"/>
                  </a:cxn>
                  <a:cxn ang="0">
                    <a:pos x="r" y="vc"/>
                  </a:cxn>
                </a:cxnLst>
                <a:rect l="l" t="t" r="r" b="b"/>
                <a:pathLst>
                  <a:path w="649" h="967">
                    <a:moveTo>
                      <a:pt x="228" y="205"/>
                    </a:moveTo>
                    <a:lnTo>
                      <a:pt x="228" y="398"/>
                    </a:lnTo>
                    <a:lnTo>
                      <a:pt x="626" y="398"/>
                    </a:lnTo>
                    <a:lnTo>
                      <a:pt x="626" y="592"/>
                    </a:lnTo>
                    <a:lnTo>
                      <a:pt x="228" y="592"/>
                    </a:lnTo>
                    <a:lnTo>
                      <a:pt x="228" y="967"/>
                    </a:lnTo>
                    <a:lnTo>
                      <a:pt x="0" y="967"/>
                    </a:lnTo>
                    <a:lnTo>
                      <a:pt x="0" y="0"/>
                    </a:lnTo>
                    <a:lnTo>
                      <a:pt x="649" y="0"/>
                    </a:lnTo>
                    <a:lnTo>
                      <a:pt x="649"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4E1DE75E-36AD-9240-AE7D-EB64C32F2EFB}"/>
                  </a:ext>
                </a:extLst>
              </p:cNvPr>
              <p:cNvSpPr/>
              <p:nvPr/>
            </p:nvSpPr>
            <p:spPr>
              <a:xfrm>
                <a:off x="1496879" y="367091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A062151E-CD62-B447-A27B-92D1B8401CAB}"/>
                  </a:ext>
                </a:extLst>
              </p:cNvPr>
              <p:cNvSpPr/>
              <p:nvPr/>
            </p:nvSpPr>
            <p:spPr>
              <a:xfrm>
                <a:off x="1943640" y="3666960"/>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24"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398" y="284"/>
                      <a:pt x="398" y="250"/>
                    </a:cubicBezTo>
                    <a:cubicBezTo>
                      <a:pt x="398" y="216"/>
                      <a:pt x="376" y="182"/>
                      <a:pt x="330" y="182"/>
                    </a:cubicBezTo>
                    <a:cubicBezTo>
                      <a:pt x="285" y="182"/>
                      <a:pt x="262" y="204"/>
                      <a:pt x="262" y="250"/>
                    </a:cubicBezTo>
                    <a:cubicBezTo>
                      <a:pt x="262" y="284"/>
                      <a:pt x="273" y="307"/>
                      <a:pt x="319" y="36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EFFC3452-0475-1A4D-93AF-ABAB8521C12C}"/>
                  </a:ext>
                </a:extLst>
              </p:cNvPr>
              <p:cNvSpPr/>
              <p:nvPr/>
            </p:nvSpPr>
            <p:spPr>
              <a:xfrm>
                <a:off x="2447640" y="3666960"/>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2" y="364"/>
                      <a:pt x="433"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0CCAD6AE-3212-5C4B-88C5-EFD3A930BCB2}"/>
                  </a:ext>
                </a:extLst>
              </p:cNvPr>
              <p:cNvSpPr/>
              <p:nvPr/>
            </p:nvSpPr>
            <p:spPr>
              <a:xfrm>
                <a:off x="2767320" y="367091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8" y="967"/>
                    </a:lnTo>
                    <a:lnTo>
                      <a:pt x="0" y="967"/>
                    </a:lnTo>
                    <a:lnTo>
                      <a:pt x="319" y="0"/>
                    </a:lnTo>
                    <a:lnTo>
                      <a:pt x="592" y="0"/>
                    </a:lnTo>
                    <a:lnTo>
                      <a:pt x="910" y="967"/>
                    </a:lnTo>
                    <a:lnTo>
                      <a:pt x="683" y="967"/>
                    </a:lnTo>
                    <a:close/>
                    <a:moveTo>
                      <a:pt x="558" y="569"/>
                    </a:moveTo>
                    <a:lnTo>
                      <a:pt x="455" y="239"/>
                    </a:lnTo>
                    <a:lnTo>
                      <a:pt x="352"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F5AF865A-0AFE-554C-9F7B-637CAF69B177}"/>
                  </a:ext>
                </a:extLst>
              </p:cNvPr>
              <p:cNvSpPr/>
              <p:nvPr/>
            </p:nvSpPr>
            <p:spPr>
              <a:xfrm>
                <a:off x="3160800" y="367091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98"/>
                    </a:lnTo>
                    <a:lnTo>
                      <a:pt x="625" y="398"/>
                    </a:lnTo>
                    <a:lnTo>
                      <a:pt x="625" y="592"/>
                    </a:lnTo>
                    <a:lnTo>
                      <a:pt x="227" y="592"/>
                    </a:lnTo>
                    <a:lnTo>
                      <a:pt x="227"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4C5F8D63-0024-0A44-B31A-246066DA7370}"/>
                  </a:ext>
                </a:extLst>
              </p:cNvPr>
              <p:cNvSpPr/>
              <p:nvPr/>
            </p:nvSpPr>
            <p:spPr>
              <a:xfrm>
                <a:off x="3476160" y="3670919"/>
                <a:ext cx="237240" cy="347760"/>
              </a:xfrm>
              <a:custGeom>
                <a:avLst/>
                <a:gdLst/>
                <a:ahLst/>
                <a:cxnLst>
                  <a:cxn ang="3cd4">
                    <a:pos x="hc" y="t"/>
                  </a:cxn>
                  <a:cxn ang="cd2">
                    <a:pos x="l" y="vc"/>
                  </a:cxn>
                  <a:cxn ang="cd4">
                    <a:pos x="hc" y="b"/>
                  </a:cxn>
                  <a:cxn ang="0">
                    <a:pos x="r" y="vc"/>
                  </a:cxn>
                </a:cxnLst>
                <a:rect l="l" t="t" r="r" b="b"/>
                <a:pathLst>
                  <a:path w="660" h="967">
                    <a:moveTo>
                      <a:pt x="228" y="205"/>
                    </a:moveTo>
                    <a:lnTo>
                      <a:pt x="228" y="376"/>
                    </a:lnTo>
                    <a:lnTo>
                      <a:pt x="637" y="376"/>
                    </a:lnTo>
                    <a:lnTo>
                      <a:pt x="637" y="581"/>
                    </a:lnTo>
                    <a:lnTo>
                      <a:pt x="228" y="581"/>
                    </a:lnTo>
                    <a:lnTo>
                      <a:pt x="228"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FC5CBD33-B436-7C4B-BD46-D0A95AF46ED4}"/>
                  </a:ext>
                </a:extLst>
              </p:cNvPr>
              <p:cNvSpPr/>
              <p:nvPr/>
            </p:nvSpPr>
            <p:spPr>
              <a:xfrm>
                <a:off x="3779279" y="367091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8" name="Freeform 77">
                <a:extLst>
                  <a:ext uri="{FF2B5EF4-FFF2-40B4-BE49-F238E27FC236}">
                    <a16:creationId xmlns:a16="http://schemas.microsoft.com/office/drawing/2014/main" id="{4BB9A898-FEB0-8047-87F7-A4E6C4C1D180}"/>
                  </a:ext>
                </a:extLst>
              </p:cNvPr>
              <p:cNvSpPr/>
              <p:nvPr/>
            </p:nvSpPr>
            <p:spPr>
              <a:xfrm>
                <a:off x="4082400" y="3670919"/>
                <a:ext cx="315360" cy="347760"/>
              </a:xfrm>
              <a:custGeom>
                <a:avLst/>
                <a:gdLst/>
                <a:ahLst/>
                <a:cxnLst>
                  <a:cxn ang="3cd4">
                    <a:pos x="hc" y="t"/>
                  </a:cxn>
                  <a:cxn ang="cd2">
                    <a:pos x="l" y="vc"/>
                  </a:cxn>
                  <a:cxn ang="cd4">
                    <a:pos x="hc" y="b"/>
                  </a:cxn>
                  <a:cxn ang="0">
                    <a:pos x="r" y="vc"/>
                  </a:cxn>
                </a:cxnLst>
                <a:rect l="l" t="t" r="r" b="b"/>
                <a:pathLst>
                  <a:path w="877" h="967">
                    <a:moveTo>
                      <a:pt x="558" y="603"/>
                    </a:moveTo>
                    <a:lnTo>
                      <a:pt x="558" y="967"/>
                    </a:lnTo>
                    <a:lnTo>
                      <a:pt x="330" y="967"/>
                    </a:lnTo>
                    <a:lnTo>
                      <a:pt x="330" y="603"/>
                    </a:lnTo>
                    <a:lnTo>
                      <a:pt x="0" y="0"/>
                    </a:lnTo>
                    <a:lnTo>
                      <a:pt x="262" y="0"/>
                    </a:lnTo>
                    <a:lnTo>
                      <a:pt x="444" y="376"/>
                    </a:lnTo>
                    <a:lnTo>
                      <a:pt x="627" y="0"/>
                    </a:lnTo>
                    <a:lnTo>
                      <a:pt x="87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6C27228E-696A-9242-BD6B-C449A066AD11}"/>
              </a:ext>
            </a:extLst>
          </p:cNvPr>
          <p:cNvSpPr>
            <a:spLocks noGrp="1"/>
          </p:cNvSpPr>
          <p:nvPr>
            <p:ph type="ctrTitle"/>
          </p:nvPr>
        </p:nvSpPr>
        <p:spPr>
          <a:xfrm>
            <a:off x="701039" y="2302887"/>
            <a:ext cx="10789922" cy="1978002"/>
          </a:xfrm>
        </p:spPr>
        <p:txBody>
          <a:bodyPr lIns="0" tIns="0" rIns="0" bIns="0" anchor="b">
            <a:noAutofit/>
          </a:bodyPr>
          <a:lstStyle>
            <a:lvl1pPr algn="l">
              <a:defRPr sz="32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7340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Preferred Internal Master Title Slide - Health &amp; Wellness">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727D156-93EB-2845-9B2E-988D0F2F09A1}"/>
              </a:ext>
            </a:extLst>
          </p:cNvPr>
          <p:cNvGrpSpPr/>
          <p:nvPr userDrawn="1"/>
        </p:nvGrpSpPr>
        <p:grpSpPr>
          <a:xfrm>
            <a:off x="4383215" y="250148"/>
            <a:ext cx="8151825" cy="6607852"/>
            <a:chOff x="4383215" y="250148"/>
            <a:chExt cx="8151825" cy="6607852"/>
          </a:xfrm>
        </p:grpSpPr>
        <p:sp>
          <p:nvSpPr>
            <p:cNvPr id="42" name="Freeform 41">
              <a:extLst>
                <a:ext uri="{FF2B5EF4-FFF2-40B4-BE49-F238E27FC236}">
                  <a16:creationId xmlns:a16="http://schemas.microsoft.com/office/drawing/2014/main" id="{03418336-2D7A-FA40-83EA-644F4EC9F5D1}"/>
                </a:ext>
              </a:extLst>
            </p:cNvPr>
            <p:cNvSpPr/>
            <p:nvPr userDrawn="1"/>
          </p:nvSpPr>
          <p:spPr>
            <a:xfrm rot="1439272">
              <a:off x="10020496" y="2450339"/>
              <a:ext cx="2466412" cy="1114950"/>
            </a:xfrm>
            <a:custGeom>
              <a:avLst/>
              <a:gdLst>
                <a:gd name="connsiteX0" fmla="*/ 2032243 w 2466412"/>
                <a:gd name="connsiteY0" fmla="*/ 0 h 1114950"/>
                <a:gd name="connsiteX1" fmla="*/ 2466412 w 2466412"/>
                <a:gd name="connsiteY1" fmla="*/ 975716 h 1114950"/>
                <a:gd name="connsiteX2" fmla="*/ 2123749 w 2466412"/>
                <a:gd name="connsiteY2" fmla="*/ 1114950 h 1114950"/>
                <a:gd name="connsiteX3" fmla="*/ 0 w 2466412"/>
                <a:gd name="connsiteY3" fmla="*/ 1114950 h 1114950"/>
                <a:gd name="connsiteX4" fmla="*/ 2032243 w 2466412"/>
                <a:gd name="connsiteY4" fmla="*/ 0 h 11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412" h="1114950">
                  <a:moveTo>
                    <a:pt x="2032243" y="0"/>
                  </a:moveTo>
                  <a:lnTo>
                    <a:pt x="2466412" y="975716"/>
                  </a:lnTo>
                  <a:lnTo>
                    <a:pt x="2123749" y="1114950"/>
                  </a:lnTo>
                  <a:lnTo>
                    <a:pt x="0" y="1114950"/>
                  </a:lnTo>
                  <a:lnTo>
                    <a:pt x="2032243"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E7724D3A-B3B8-3B4A-BBB6-54DF9F2AEE21}"/>
                </a:ext>
              </a:extLst>
            </p:cNvPr>
            <p:cNvSpPr/>
            <p:nvPr userDrawn="1"/>
          </p:nvSpPr>
          <p:spPr>
            <a:xfrm rot="1439272">
              <a:off x="9486448" y="3795034"/>
              <a:ext cx="3048592" cy="949592"/>
            </a:xfrm>
            <a:custGeom>
              <a:avLst/>
              <a:gdLst>
                <a:gd name="connsiteX0" fmla="*/ 0 w 3048592"/>
                <a:gd name="connsiteY0" fmla="*/ 0 h 949592"/>
                <a:gd name="connsiteX1" fmla="*/ 2626048 w 3048592"/>
                <a:gd name="connsiteY1" fmla="*/ 0 h 949592"/>
                <a:gd name="connsiteX2" fmla="*/ 3048592 w 3048592"/>
                <a:gd name="connsiteY2" fmla="*/ 949592 h 949592"/>
                <a:gd name="connsiteX3" fmla="*/ 1864394 w 3048592"/>
                <a:gd name="connsiteY3" fmla="*/ 816659 h 949592"/>
                <a:gd name="connsiteX4" fmla="*/ 0 w 3048592"/>
                <a:gd name="connsiteY4" fmla="*/ 0 h 949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592" h="949592">
                  <a:moveTo>
                    <a:pt x="0" y="0"/>
                  </a:moveTo>
                  <a:lnTo>
                    <a:pt x="2626048" y="0"/>
                  </a:lnTo>
                  <a:lnTo>
                    <a:pt x="3048592" y="949592"/>
                  </a:lnTo>
                  <a:lnTo>
                    <a:pt x="1864394" y="816659"/>
                  </a:lnTo>
                  <a:lnTo>
                    <a:pt x="0"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4" name="Freeform 43">
              <a:extLst>
                <a:ext uri="{FF2B5EF4-FFF2-40B4-BE49-F238E27FC236}">
                  <a16:creationId xmlns:a16="http://schemas.microsoft.com/office/drawing/2014/main" id="{EAFCE659-6709-1748-8EF2-E93E0E2325F1}"/>
                </a:ext>
              </a:extLst>
            </p:cNvPr>
            <p:cNvSpPr/>
            <p:nvPr userDrawn="1"/>
          </p:nvSpPr>
          <p:spPr>
            <a:xfrm rot="1439272">
              <a:off x="5321055" y="250148"/>
              <a:ext cx="4195173" cy="1586355"/>
            </a:xfrm>
            <a:custGeom>
              <a:avLst/>
              <a:gdLst>
                <a:gd name="connsiteX0" fmla="*/ 0 w 4195173"/>
                <a:gd name="connsiteY0" fmla="*/ 584598 h 1586355"/>
                <a:gd name="connsiteX1" fmla="*/ 1313777 w 4195173"/>
                <a:gd name="connsiteY1" fmla="*/ 0 h 1586355"/>
                <a:gd name="connsiteX2" fmla="*/ 4195173 w 4195173"/>
                <a:gd name="connsiteY2" fmla="*/ 1586354 h 1586355"/>
                <a:gd name="connsiteX3" fmla="*/ 2085074 w 4195173"/>
                <a:gd name="connsiteY3" fmla="*/ 1586355 h 1586355"/>
                <a:gd name="connsiteX4" fmla="*/ 0 w 4195173"/>
                <a:gd name="connsiteY4" fmla="*/ 744673 h 1586355"/>
                <a:gd name="connsiteX5" fmla="*/ 0 w 4195173"/>
                <a:gd name="connsiteY5" fmla="*/ 584598 h 15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73" h="1586355">
                  <a:moveTo>
                    <a:pt x="0" y="584598"/>
                  </a:moveTo>
                  <a:lnTo>
                    <a:pt x="1313777" y="0"/>
                  </a:lnTo>
                  <a:lnTo>
                    <a:pt x="4195173" y="1586354"/>
                  </a:lnTo>
                  <a:lnTo>
                    <a:pt x="2085074" y="1586355"/>
                  </a:lnTo>
                  <a:lnTo>
                    <a:pt x="0" y="744673"/>
                  </a:lnTo>
                  <a:lnTo>
                    <a:pt x="0" y="584598"/>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5" name="Freeform 44">
              <a:extLst>
                <a:ext uri="{FF2B5EF4-FFF2-40B4-BE49-F238E27FC236}">
                  <a16:creationId xmlns:a16="http://schemas.microsoft.com/office/drawing/2014/main" id="{7CFCC21C-F9BE-5D4F-BF08-3F096C1D5F31}"/>
                </a:ext>
              </a:extLst>
            </p:cNvPr>
            <p:cNvSpPr/>
            <p:nvPr userDrawn="1"/>
          </p:nvSpPr>
          <p:spPr>
            <a:xfrm rot="1439272">
              <a:off x="4383215" y="1856781"/>
              <a:ext cx="4519365" cy="1062339"/>
            </a:xfrm>
            <a:custGeom>
              <a:avLst/>
              <a:gdLst>
                <a:gd name="connsiteX0" fmla="*/ 427708 w 4519365"/>
                <a:gd name="connsiteY0" fmla="*/ 1 h 1062339"/>
                <a:gd name="connsiteX1" fmla="*/ 4519365 w 4519365"/>
                <a:gd name="connsiteY1" fmla="*/ 0 h 1062339"/>
                <a:gd name="connsiteX2" fmla="*/ 2667483 w 4519365"/>
                <a:gd name="connsiteY2" fmla="*/ 816659 h 1062339"/>
                <a:gd name="connsiteX3" fmla="*/ 466384 w 4519365"/>
                <a:gd name="connsiteY3" fmla="*/ 1062339 h 1062339"/>
                <a:gd name="connsiteX4" fmla="*/ 0 w 4519365"/>
                <a:gd name="connsiteY4" fmla="*/ 492498 h 1062339"/>
                <a:gd name="connsiteX5" fmla="*/ 427708 w 4519365"/>
                <a:gd name="connsiteY5" fmla="*/ 1 h 106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365" h="1062339">
                  <a:moveTo>
                    <a:pt x="427708" y="1"/>
                  </a:moveTo>
                  <a:lnTo>
                    <a:pt x="4519365" y="0"/>
                  </a:lnTo>
                  <a:lnTo>
                    <a:pt x="2667483" y="816659"/>
                  </a:lnTo>
                  <a:lnTo>
                    <a:pt x="466384" y="1062339"/>
                  </a:lnTo>
                  <a:lnTo>
                    <a:pt x="0" y="492498"/>
                  </a:lnTo>
                  <a:lnTo>
                    <a:pt x="427708" y="1"/>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BC219A48-EBE8-9E4D-98B8-53969ED1A7F1}"/>
                </a:ext>
              </a:extLst>
            </p:cNvPr>
            <p:cNvSpPr/>
            <p:nvPr userDrawn="1"/>
          </p:nvSpPr>
          <p:spPr>
            <a:xfrm rot="1439272">
              <a:off x="9227917" y="2100427"/>
              <a:ext cx="762333" cy="749813"/>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accent1">
                <a:alpha val="2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accent1"/>
                </a:solidFill>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A8258285-580A-6543-9CCE-7CA9777B4E69}"/>
                </a:ext>
              </a:extLst>
            </p:cNvPr>
            <p:cNvSpPr/>
            <p:nvPr userDrawn="1"/>
          </p:nvSpPr>
          <p:spPr>
            <a:xfrm>
              <a:off x="7489197" y="2896019"/>
              <a:ext cx="2167763" cy="3961981"/>
            </a:xfrm>
            <a:custGeom>
              <a:avLst/>
              <a:gdLst>
                <a:gd name="connsiteX0" fmla="*/ 1600178 w 2167763"/>
                <a:gd name="connsiteY0" fmla="*/ 0 h 3961981"/>
                <a:gd name="connsiteX1" fmla="*/ 2167763 w 2167763"/>
                <a:gd name="connsiteY1" fmla="*/ 252561 h 3961981"/>
                <a:gd name="connsiteX2" fmla="*/ 347101 w 2167763"/>
                <a:gd name="connsiteY2" fmla="*/ 3961981 h 3961981"/>
                <a:gd name="connsiteX3" fmla="*/ 0 w 2167763"/>
                <a:gd name="connsiteY3" fmla="*/ 3961981 h 3961981"/>
                <a:gd name="connsiteX4" fmla="*/ 1600178 w 2167763"/>
                <a:gd name="connsiteY4" fmla="*/ 0 h 39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63" h="3961981">
                  <a:moveTo>
                    <a:pt x="1600178" y="0"/>
                  </a:moveTo>
                  <a:lnTo>
                    <a:pt x="2167763" y="252561"/>
                  </a:lnTo>
                  <a:lnTo>
                    <a:pt x="347101" y="3961981"/>
                  </a:lnTo>
                  <a:lnTo>
                    <a:pt x="0" y="3961981"/>
                  </a:lnTo>
                  <a:lnTo>
                    <a:pt x="1600178"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1166FB8D-B159-CB40-89E9-8F3E83AE2611}"/>
              </a:ext>
            </a:extLst>
          </p:cNvPr>
          <p:cNvGrpSpPr/>
          <p:nvPr userDrawn="1"/>
        </p:nvGrpSpPr>
        <p:grpSpPr>
          <a:xfrm>
            <a:off x="725103" y="789405"/>
            <a:ext cx="3525629" cy="1187844"/>
            <a:chOff x="1645920" y="822960"/>
            <a:chExt cx="10079279" cy="3395879"/>
          </a:xfrm>
        </p:grpSpPr>
        <p:sp>
          <p:nvSpPr>
            <p:cNvPr id="32" name="Freeform 31">
              <a:extLst>
                <a:ext uri="{FF2B5EF4-FFF2-40B4-BE49-F238E27FC236}">
                  <a16:creationId xmlns:a16="http://schemas.microsoft.com/office/drawing/2014/main" id="{D24200BB-5FF7-9442-ADC9-109E5A22BB20}"/>
                </a:ext>
              </a:extLst>
            </p:cNvPr>
            <p:cNvSpPr/>
            <p:nvPr/>
          </p:nvSpPr>
          <p:spPr>
            <a:xfrm>
              <a:off x="10295280" y="82296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34A370F1-9229-2A4A-BEEB-E8381E5ECF1E}"/>
                </a:ext>
              </a:extLst>
            </p:cNvPr>
            <p:cNvSpPr/>
            <p:nvPr/>
          </p:nvSpPr>
          <p:spPr>
            <a:xfrm>
              <a:off x="8557920" y="82296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34" name="Group 33">
              <a:extLst>
                <a:ext uri="{FF2B5EF4-FFF2-40B4-BE49-F238E27FC236}">
                  <a16:creationId xmlns:a16="http://schemas.microsoft.com/office/drawing/2014/main" id="{636A328C-B5EF-A342-9736-4195D66281E5}"/>
                </a:ext>
              </a:extLst>
            </p:cNvPr>
            <p:cNvGrpSpPr/>
            <p:nvPr/>
          </p:nvGrpSpPr>
          <p:grpSpPr>
            <a:xfrm>
              <a:off x="10020960" y="1208159"/>
              <a:ext cx="241200" cy="1720441"/>
              <a:chOff x="10020960" y="1208159"/>
              <a:chExt cx="241200" cy="1720441"/>
            </a:xfrm>
          </p:grpSpPr>
          <p:sp>
            <p:nvSpPr>
              <p:cNvPr id="84" name="Freeform 83">
                <a:extLst>
                  <a:ext uri="{FF2B5EF4-FFF2-40B4-BE49-F238E27FC236}">
                    <a16:creationId xmlns:a16="http://schemas.microsoft.com/office/drawing/2014/main" id="{DA8A2798-4FAB-DD45-B567-DE36A83349C3}"/>
                  </a:ext>
                </a:extLst>
              </p:cNvPr>
              <p:cNvSpPr/>
              <p:nvPr/>
            </p:nvSpPr>
            <p:spPr>
              <a:xfrm>
                <a:off x="10045440" y="151524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5" name="Freeform 84">
                <a:extLst>
                  <a:ext uri="{FF2B5EF4-FFF2-40B4-BE49-F238E27FC236}">
                    <a16:creationId xmlns:a16="http://schemas.microsoft.com/office/drawing/2014/main" id="{9FF2D6EC-241A-F744-A900-8D8F807BE70A}"/>
                  </a:ext>
                </a:extLst>
              </p:cNvPr>
              <p:cNvSpPr/>
              <p:nvPr/>
            </p:nvSpPr>
            <p:spPr>
              <a:xfrm>
                <a:off x="10020960" y="120815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35" name="Group 34">
              <a:extLst>
                <a:ext uri="{FF2B5EF4-FFF2-40B4-BE49-F238E27FC236}">
                  <a16:creationId xmlns:a16="http://schemas.microsoft.com/office/drawing/2014/main" id="{03D8372C-B7DC-A541-8A04-35AFD6249A53}"/>
                </a:ext>
              </a:extLst>
            </p:cNvPr>
            <p:cNvGrpSpPr/>
            <p:nvPr/>
          </p:nvGrpSpPr>
          <p:grpSpPr>
            <a:xfrm>
              <a:off x="1645920" y="1884240"/>
              <a:ext cx="7965000" cy="2334599"/>
              <a:chOff x="1645920" y="1884240"/>
              <a:chExt cx="7965000" cy="2334599"/>
            </a:xfrm>
          </p:grpSpPr>
          <p:sp>
            <p:nvSpPr>
              <p:cNvPr id="36" name="Freeform 35">
                <a:extLst>
                  <a:ext uri="{FF2B5EF4-FFF2-40B4-BE49-F238E27FC236}">
                    <a16:creationId xmlns:a16="http://schemas.microsoft.com/office/drawing/2014/main" id="{533A0E92-D407-D341-A9D5-59B119C575E5}"/>
                  </a:ext>
                </a:extLst>
              </p:cNvPr>
              <p:cNvSpPr/>
              <p:nvPr/>
            </p:nvSpPr>
            <p:spPr>
              <a:xfrm>
                <a:off x="1645920" y="1884240"/>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BDF56E50-8EB0-DB49-B7E6-821B22B29E28}"/>
                  </a:ext>
                </a:extLst>
              </p:cNvPr>
              <p:cNvSpPr/>
              <p:nvPr/>
            </p:nvSpPr>
            <p:spPr>
              <a:xfrm>
                <a:off x="2264760" y="227736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1BB605A3-F46B-D240-8DCD-9CEF7775372F}"/>
                  </a:ext>
                </a:extLst>
              </p:cNvPr>
              <p:cNvSpPr/>
              <p:nvPr/>
            </p:nvSpPr>
            <p:spPr>
              <a:xfrm>
                <a:off x="3567600" y="1884240"/>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7EAB9650-888E-A941-85D8-28983D6098C5}"/>
                  </a:ext>
                </a:extLst>
              </p:cNvPr>
              <p:cNvSpPr/>
              <p:nvPr/>
            </p:nvSpPr>
            <p:spPr>
              <a:xfrm>
                <a:off x="4440600" y="227736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0" name="Freeform 39">
                <a:extLst>
                  <a:ext uri="{FF2B5EF4-FFF2-40B4-BE49-F238E27FC236}">
                    <a16:creationId xmlns:a16="http://schemas.microsoft.com/office/drawing/2014/main" id="{1E314795-8F22-7140-B78F-3703C317D662}"/>
                  </a:ext>
                </a:extLst>
              </p:cNvPr>
              <p:cNvSpPr/>
              <p:nvPr/>
            </p:nvSpPr>
            <p:spPr>
              <a:xfrm>
                <a:off x="5149440" y="227736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7" name="Freeform 66">
                <a:extLst>
                  <a:ext uri="{FF2B5EF4-FFF2-40B4-BE49-F238E27FC236}">
                    <a16:creationId xmlns:a16="http://schemas.microsoft.com/office/drawing/2014/main" id="{B67375B9-726F-F840-84A4-06AD7FDACD34}"/>
                  </a:ext>
                </a:extLst>
              </p:cNvPr>
              <p:cNvSpPr/>
              <p:nvPr/>
            </p:nvSpPr>
            <p:spPr>
              <a:xfrm>
                <a:off x="6693840" y="1884240"/>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0CD9317A-A312-454E-8B63-1F2D7F018E41}"/>
                  </a:ext>
                </a:extLst>
              </p:cNvPr>
              <p:cNvSpPr/>
              <p:nvPr/>
            </p:nvSpPr>
            <p:spPr>
              <a:xfrm>
                <a:off x="8242560" y="227736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525CBE92-E8C5-4644-A375-F6A065DA77AE}"/>
                  </a:ext>
                </a:extLst>
              </p:cNvPr>
              <p:cNvSpPr/>
              <p:nvPr/>
            </p:nvSpPr>
            <p:spPr>
              <a:xfrm>
                <a:off x="1645920" y="3866759"/>
                <a:ext cx="278280" cy="347760"/>
              </a:xfrm>
              <a:custGeom>
                <a:avLst/>
                <a:gdLst/>
                <a:ahLst/>
                <a:cxnLst>
                  <a:cxn ang="3cd4">
                    <a:pos x="hc" y="t"/>
                  </a:cxn>
                  <a:cxn ang="cd2">
                    <a:pos x="l" y="vc"/>
                  </a:cxn>
                  <a:cxn ang="cd4">
                    <a:pos x="hc" y="b"/>
                  </a:cxn>
                  <a:cxn ang="0">
                    <a:pos x="r" y="vc"/>
                  </a:cxn>
                </a:cxnLst>
                <a:rect l="l" t="t" r="r" b="b"/>
                <a:pathLst>
                  <a:path w="774" h="967">
                    <a:moveTo>
                      <a:pt x="774" y="0"/>
                    </a:moveTo>
                    <a:lnTo>
                      <a:pt x="774" y="967"/>
                    </a:lnTo>
                    <a:lnTo>
                      <a:pt x="558" y="967"/>
                    </a:lnTo>
                    <a:lnTo>
                      <a:pt x="558" y="581"/>
                    </a:lnTo>
                    <a:lnTo>
                      <a:pt x="216" y="581"/>
                    </a:lnTo>
                    <a:lnTo>
                      <a:pt x="216" y="967"/>
                    </a:lnTo>
                    <a:lnTo>
                      <a:pt x="0" y="967"/>
                    </a:lnTo>
                    <a:lnTo>
                      <a:pt x="0" y="0"/>
                    </a:lnTo>
                    <a:lnTo>
                      <a:pt x="216" y="0"/>
                    </a:lnTo>
                    <a:lnTo>
                      <a:pt x="216" y="376"/>
                    </a:lnTo>
                    <a:lnTo>
                      <a:pt x="558" y="376"/>
                    </a:lnTo>
                    <a:lnTo>
                      <a:pt x="55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31A143B2-EE2F-C343-A3A9-9498E087A943}"/>
                  </a:ext>
                </a:extLst>
              </p:cNvPr>
              <p:cNvSpPr/>
              <p:nvPr/>
            </p:nvSpPr>
            <p:spPr>
              <a:xfrm>
                <a:off x="2014919" y="386675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6"/>
                    </a:lnTo>
                    <a:lnTo>
                      <a:pt x="637" y="376"/>
                    </a:lnTo>
                    <a:lnTo>
                      <a:pt x="637" y="581"/>
                    </a:lnTo>
                    <a:lnTo>
                      <a:pt x="227" y="581"/>
                    </a:lnTo>
                    <a:lnTo>
                      <a:pt x="227"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33D71107-8506-164B-8137-661F3BEF86E6}"/>
                  </a:ext>
                </a:extLst>
              </p:cNvPr>
              <p:cNvSpPr/>
              <p:nvPr/>
            </p:nvSpPr>
            <p:spPr>
              <a:xfrm>
                <a:off x="2318040" y="386675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7" y="967"/>
                    </a:lnTo>
                    <a:lnTo>
                      <a:pt x="0" y="967"/>
                    </a:lnTo>
                    <a:lnTo>
                      <a:pt x="318" y="0"/>
                    </a:lnTo>
                    <a:lnTo>
                      <a:pt x="580" y="0"/>
                    </a:lnTo>
                    <a:lnTo>
                      <a:pt x="910" y="967"/>
                    </a:lnTo>
                    <a:lnTo>
                      <a:pt x="671" y="967"/>
                    </a:lnTo>
                    <a:close/>
                    <a:moveTo>
                      <a:pt x="557" y="569"/>
                    </a:moveTo>
                    <a:lnTo>
                      <a:pt x="455" y="239"/>
                    </a:lnTo>
                    <a:lnTo>
                      <a:pt x="353"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E33149EB-0CE7-F346-9B09-B3B5E541C15E}"/>
                  </a:ext>
                </a:extLst>
              </p:cNvPr>
              <p:cNvSpPr/>
              <p:nvPr/>
            </p:nvSpPr>
            <p:spPr>
              <a:xfrm>
                <a:off x="27111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8" y="0"/>
                    </a:lnTo>
                    <a:lnTo>
                      <a:pt x="228"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107CA7B4-2F8E-2C4D-AB88-9C26A6BD3D46}"/>
                  </a:ext>
                </a:extLst>
              </p:cNvPr>
              <p:cNvSpPr/>
              <p:nvPr/>
            </p:nvSpPr>
            <p:spPr>
              <a:xfrm>
                <a:off x="2957039" y="386675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94CA3929-56D3-134D-ACBB-2F68CF1247C4}"/>
                  </a:ext>
                </a:extLst>
              </p:cNvPr>
              <p:cNvSpPr/>
              <p:nvPr/>
            </p:nvSpPr>
            <p:spPr>
              <a:xfrm>
                <a:off x="3285000" y="3866759"/>
                <a:ext cx="282240" cy="347760"/>
              </a:xfrm>
              <a:custGeom>
                <a:avLst/>
                <a:gdLst/>
                <a:ahLst/>
                <a:cxnLst>
                  <a:cxn ang="3cd4">
                    <a:pos x="hc" y="t"/>
                  </a:cxn>
                  <a:cxn ang="cd2">
                    <a:pos x="l" y="vc"/>
                  </a:cxn>
                  <a:cxn ang="cd4">
                    <a:pos x="hc" y="b"/>
                  </a:cxn>
                  <a:cxn ang="0">
                    <a:pos x="r" y="vc"/>
                  </a:cxn>
                </a:cxnLst>
                <a:rect l="l" t="t" r="r" b="b"/>
                <a:pathLst>
                  <a:path w="785" h="967">
                    <a:moveTo>
                      <a:pt x="785" y="0"/>
                    </a:moveTo>
                    <a:lnTo>
                      <a:pt x="785" y="967"/>
                    </a:lnTo>
                    <a:lnTo>
                      <a:pt x="569" y="967"/>
                    </a:lnTo>
                    <a:lnTo>
                      <a:pt x="569" y="581"/>
                    </a:lnTo>
                    <a:lnTo>
                      <a:pt x="227" y="581"/>
                    </a:lnTo>
                    <a:lnTo>
                      <a:pt x="227" y="967"/>
                    </a:lnTo>
                    <a:lnTo>
                      <a:pt x="0" y="967"/>
                    </a:lnTo>
                    <a:lnTo>
                      <a:pt x="0" y="0"/>
                    </a:lnTo>
                    <a:lnTo>
                      <a:pt x="227" y="0"/>
                    </a:lnTo>
                    <a:lnTo>
                      <a:pt x="227" y="376"/>
                    </a:lnTo>
                    <a:lnTo>
                      <a:pt x="569" y="376"/>
                    </a:lnTo>
                    <a:lnTo>
                      <a:pt x="569"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0B81A182-2CB2-F44C-B258-52A4387075CE}"/>
                  </a:ext>
                </a:extLst>
              </p:cNvPr>
              <p:cNvSpPr/>
              <p:nvPr/>
            </p:nvSpPr>
            <p:spPr>
              <a:xfrm>
                <a:off x="3780720" y="3862799"/>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35"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410" y="284"/>
                      <a:pt x="410" y="250"/>
                    </a:cubicBezTo>
                    <a:cubicBezTo>
                      <a:pt x="410" y="216"/>
                      <a:pt x="376" y="182"/>
                      <a:pt x="330" y="182"/>
                    </a:cubicBezTo>
                    <a:cubicBezTo>
                      <a:pt x="285" y="182"/>
                      <a:pt x="262" y="204"/>
                      <a:pt x="262" y="250"/>
                    </a:cubicBezTo>
                    <a:cubicBezTo>
                      <a:pt x="262" y="284"/>
                      <a:pt x="273" y="307"/>
                      <a:pt x="319" y="36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F3F830D5-8313-1A40-B5EA-B4170F560E16}"/>
                  </a:ext>
                </a:extLst>
              </p:cNvPr>
              <p:cNvSpPr/>
              <p:nvPr/>
            </p:nvSpPr>
            <p:spPr>
              <a:xfrm>
                <a:off x="4276440" y="3866759"/>
                <a:ext cx="483120" cy="347760"/>
              </a:xfrm>
              <a:custGeom>
                <a:avLst/>
                <a:gdLst/>
                <a:ahLst/>
                <a:cxnLst>
                  <a:cxn ang="3cd4">
                    <a:pos x="hc" y="t"/>
                  </a:cxn>
                  <a:cxn ang="cd2">
                    <a:pos x="l" y="vc"/>
                  </a:cxn>
                  <a:cxn ang="cd4">
                    <a:pos x="hc" y="b"/>
                  </a:cxn>
                  <a:cxn ang="0">
                    <a:pos x="r" y="vc"/>
                  </a:cxn>
                </a:cxnLst>
                <a:rect l="l" t="t" r="r" b="b"/>
                <a:pathLst>
                  <a:path w="1343" h="967">
                    <a:moveTo>
                      <a:pt x="1343" y="0"/>
                    </a:moveTo>
                    <a:lnTo>
                      <a:pt x="1093" y="967"/>
                    </a:lnTo>
                    <a:lnTo>
                      <a:pt x="831" y="967"/>
                    </a:lnTo>
                    <a:lnTo>
                      <a:pt x="672" y="364"/>
                    </a:lnTo>
                    <a:lnTo>
                      <a:pt x="513" y="967"/>
                    </a:lnTo>
                    <a:lnTo>
                      <a:pt x="251" y="967"/>
                    </a:lnTo>
                    <a:lnTo>
                      <a:pt x="0" y="0"/>
                    </a:lnTo>
                    <a:lnTo>
                      <a:pt x="228" y="0"/>
                    </a:lnTo>
                    <a:lnTo>
                      <a:pt x="387" y="683"/>
                    </a:lnTo>
                    <a:lnTo>
                      <a:pt x="558" y="0"/>
                    </a:lnTo>
                    <a:lnTo>
                      <a:pt x="786" y="0"/>
                    </a:lnTo>
                    <a:lnTo>
                      <a:pt x="956" y="683"/>
                    </a:lnTo>
                    <a:lnTo>
                      <a:pt x="1116"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536F097E-4B8F-EC49-AC5A-6294C46024BF}"/>
                  </a:ext>
                </a:extLst>
              </p:cNvPr>
              <p:cNvSpPr/>
              <p:nvPr/>
            </p:nvSpPr>
            <p:spPr>
              <a:xfrm>
                <a:off x="4825440" y="386675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8" name="Freeform 77">
                <a:extLst>
                  <a:ext uri="{FF2B5EF4-FFF2-40B4-BE49-F238E27FC236}">
                    <a16:creationId xmlns:a16="http://schemas.microsoft.com/office/drawing/2014/main" id="{06F8BC0C-401D-2344-B3B5-3CD6087DF9A6}"/>
                  </a:ext>
                </a:extLst>
              </p:cNvPr>
              <p:cNvSpPr/>
              <p:nvPr/>
            </p:nvSpPr>
            <p:spPr>
              <a:xfrm>
                <a:off x="5149440" y="3866759"/>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F75E5DB1-8FAB-8C48-84EC-351BDA5F1E72}"/>
                  </a:ext>
                </a:extLst>
              </p:cNvPr>
              <p:cNvSpPr/>
              <p:nvPr/>
            </p:nvSpPr>
            <p:spPr>
              <a:xfrm>
                <a:off x="54525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48CCAD63-16B6-A741-A209-9543BF4F5367}"/>
                  </a:ext>
                </a:extLst>
              </p:cNvPr>
              <p:cNvSpPr/>
              <p:nvPr/>
            </p:nvSpPr>
            <p:spPr>
              <a:xfrm>
                <a:off x="5755680" y="3866759"/>
                <a:ext cx="294840" cy="347760"/>
              </a:xfrm>
              <a:custGeom>
                <a:avLst/>
                <a:gdLst/>
                <a:ahLst/>
                <a:cxnLst>
                  <a:cxn ang="3cd4">
                    <a:pos x="hc" y="t"/>
                  </a:cxn>
                  <a:cxn ang="cd2">
                    <a:pos x="l" y="vc"/>
                  </a:cxn>
                  <a:cxn ang="cd4">
                    <a:pos x="hc" y="b"/>
                  </a:cxn>
                  <a:cxn ang="0">
                    <a:pos x="r" y="vc"/>
                  </a:cxn>
                </a:cxnLst>
                <a:rect l="l" t="t" r="r" b="b"/>
                <a:pathLst>
                  <a:path w="820" h="967">
                    <a:moveTo>
                      <a:pt x="820" y="967"/>
                    </a:moveTo>
                    <a:lnTo>
                      <a:pt x="592" y="967"/>
                    </a:lnTo>
                    <a:lnTo>
                      <a:pt x="228" y="398"/>
                    </a:lnTo>
                    <a:lnTo>
                      <a:pt x="228" y="967"/>
                    </a:lnTo>
                    <a:lnTo>
                      <a:pt x="0" y="967"/>
                    </a:lnTo>
                    <a:lnTo>
                      <a:pt x="0" y="0"/>
                    </a:lnTo>
                    <a:lnTo>
                      <a:pt x="217" y="0"/>
                    </a:lnTo>
                    <a:lnTo>
                      <a:pt x="592" y="581"/>
                    </a:lnTo>
                    <a:lnTo>
                      <a:pt x="592" y="0"/>
                    </a:lnTo>
                    <a:lnTo>
                      <a:pt x="820"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CAACEEA8-9761-A645-97AD-0A0428D19B34}"/>
                  </a:ext>
                </a:extLst>
              </p:cNvPr>
              <p:cNvSpPr/>
              <p:nvPr/>
            </p:nvSpPr>
            <p:spPr>
              <a:xfrm>
                <a:off x="6132600" y="3866759"/>
                <a:ext cx="233280" cy="347760"/>
              </a:xfrm>
              <a:custGeom>
                <a:avLst/>
                <a:gdLst/>
                <a:ahLst/>
                <a:cxnLst>
                  <a:cxn ang="3cd4">
                    <a:pos x="hc" y="t"/>
                  </a:cxn>
                  <a:cxn ang="cd2">
                    <a:pos x="l" y="vc"/>
                  </a:cxn>
                  <a:cxn ang="cd4">
                    <a:pos x="hc" y="b"/>
                  </a:cxn>
                  <a:cxn ang="0">
                    <a:pos x="r" y="vc"/>
                  </a:cxn>
                </a:cxnLst>
                <a:rect l="l" t="t" r="r" b="b"/>
                <a:pathLst>
                  <a:path w="649" h="967">
                    <a:moveTo>
                      <a:pt x="217" y="205"/>
                    </a:moveTo>
                    <a:lnTo>
                      <a:pt x="217" y="376"/>
                    </a:lnTo>
                    <a:lnTo>
                      <a:pt x="626" y="376"/>
                    </a:lnTo>
                    <a:lnTo>
                      <a:pt x="626" y="581"/>
                    </a:lnTo>
                    <a:lnTo>
                      <a:pt x="217" y="581"/>
                    </a:lnTo>
                    <a:lnTo>
                      <a:pt x="217" y="763"/>
                    </a:lnTo>
                    <a:lnTo>
                      <a:pt x="649" y="763"/>
                    </a:lnTo>
                    <a:lnTo>
                      <a:pt x="649" y="967"/>
                    </a:lnTo>
                    <a:lnTo>
                      <a:pt x="0" y="967"/>
                    </a:lnTo>
                    <a:lnTo>
                      <a:pt x="0" y="0"/>
                    </a:lnTo>
                    <a:lnTo>
                      <a:pt x="649" y="0"/>
                    </a:lnTo>
                    <a:lnTo>
                      <a:pt x="649"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C19C373A-F61D-8A40-9767-AE653E551A65}"/>
                  </a:ext>
                </a:extLst>
              </p:cNvPr>
              <p:cNvSpPr/>
              <p:nvPr/>
            </p:nvSpPr>
            <p:spPr>
              <a:xfrm>
                <a:off x="644004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0"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5" y="22"/>
                      <a:pt x="740" y="11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339AC4CC-320A-694C-B403-3A1ED8EB6F14}"/>
                  </a:ext>
                </a:extLst>
              </p:cNvPr>
              <p:cNvSpPr/>
              <p:nvPr/>
            </p:nvSpPr>
            <p:spPr>
              <a:xfrm>
                <a:off x="677160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6"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lvl1pPr>
          </a:lstStyle>
          <a:p>
            <a:r>
              <a:rPr lang="en-US" dirty="0"/>
              <a:t>Preferred Internal Master Title Slide-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8572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n Screen or External Master Title Slide Only - Image - Health &amp; Wellnes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DEEB3B-7DAE-4743-83A6-A4E762B19D6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9813"/>
          </a:xfrm>
          <a:prstGeom prst="rect">
            <a:avLst/>
          </a:prstGeom>
        </p:spPr>
      </p:pic>
      <p:sp>
        <p:nvSpPr>
          <p:cNvPr id="37" name="Rectangle 36">
            <a:extLst>
              <a:ext uri="{FF2B5EF4-FFF2-40B4-BE49-F238E27FC236}">
                <a16:creationId xmlns:a16="http://schemas.microsoft.com/office/drawing/2014/main" id="{FDD46E57-6C50-9A46-9F36-0305C8EB3428}"/>
              </a:ext>
            </a:extLst>
          </p:cNvPr>
          <p:cNvSpPr/>
          <p:nvPr userDrawn="1"/>
        </p:nvSpPr>
        <p:spPr>
          <a:xfrm>
            <a:off x="0" y="0"/>
            <a:ext cx="12192000" cy="685981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6476810-9E81-3F4F-8C2D-B94EAC522EFC}"/>
              </a:ext>
            </a:extLst>
          </p:cNvPr>
          <p:cNvSpPr/>
          <p:nvPr userDrawn="1"/>
        </p:nvSpPr>
        <p:spPr>
          <a:xfrm>
            <a:off x="4011" y="0"/>
            <a:ext cx="12187989" cy="6859813"/>
          </a:xfrm>
          <a:custGeom>
            <a:avLst/>
            <a:gdLst>
              <a:gd name="connsiteX0" fmla="*/ 12187989 w 12187989"/>
              <a:gd name="connsiteY0" fmla="*/ 2102308 h 6859813"/>
              <a:gd name="connsiteX1" fmla="*/ 12187989 w 12187989"/>
              <a:gd name="connsiteY1" fmla="*/ 6859813 h 6859813"/>
              <a:gd name="connsiteX2" fmla="*/ 10576560 w 12187989"/>
              <a:gd name="connsiteY2" fmla="*/ 6859813 h 6859813"/>
              <a:gd name="connsiteX3" fmla="*/ 12186390 w 12187989"/>
              <a:gd name="connsiteY3" fmla="*/ 3264722 h 6859813"/>
              <a:gd name="connsiteX4" fmla="*/ 12187989 w 12187989"/>
              <a:gd name="connsiteY4" fmla="*/ 2102308 h 6859813"/>
              <a:gd name="connsiteX5" fmla="*/ 10564083 w 12187989"/>
              <a:gd name="connsiteY5" fmla="*/ 0 h 6859813"/>
              <a:gd name="connsiteX6" fmla="*/ 12187989 w 12187989"/>
              <a:gd name="connsiteY6" fmla="*/ 0 h 6859813"/>
              <a:gd name="connsiteX7" fmla="*/ 12187989 w 12187989"/>
              <a:gd name="connsiteY7" fmla="*/ 2102308 h 6859813"/>
              <a:gd name="connsiteX8" fmla="*/ 10643910 w 12187989"/>
              <a:gd name="connsiteY8" fmla="*/ 279 h 6859813"/>
              <a:gd name="connsiteX9" fmla="*/ 0 w 12187989"/>
              <a:gd name="connsiteY9" fmla="*/ 0 h 6859813"/>
              <a:gd name="connsiteX10" fmla="*/ 9996726 w 12187989"/>
              <a:gd name="connsiteY10" fmla="*/ 0 h 6859813"/>
              <a:gd name="connsiteX11" fmla="*/ 4296209 w 12187989"/>
              <a:gd name="connsiteY11" fmla="*/ 2323633 h 6859813"/>
              <a:gd name="connsiteX12" fmla="*/ 2815390 w 12187989"/>
              <a:gd name="connsiteY12" fmla="*/ 6856810 h 6859813"/>
              <a:gd name="connsiteX13" fmla="*/ 10574183 w 12187989"/>
              <a:gd name="connsiteY13" fmla="*/ 6859813 h 6859813"/>
              <a:gd name="connsiteX14" fmla="*/ 0 w 12187989"/>
              <a:gd name="connsiteY14" fmla="*/ 6859813 h 68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989" h="6859813">
                <a:moveTo>
                  <a:pt x="12187989" y="2102308"/>
                </a:moveTo>
                <a:lnTo>
                  <a:pt x="12187989" y="6859813"/>
                </a:lnTo>
                <a:lnTo>
                  <a:pt x="10576560" y="6859813"/>
                </a:lnTo>
                <a:lnTo>
                  <a:pt x="12186390" y="3264722"/>
                </a:lnTo>
                <a:cubicBezTo>
                  <a:pt x="12186924" y="2877251"/>
                  <a:pt x="12187456" y="2489779"/>
                  <a:pt x="12187989" y="2102308"/>
                </a:cubicBezTo>
                <a:close/>
                <a:moveTo>
                  <a:pt x="10564083" y="0"/>
                </a:moveTo>
                <a:lnTo>
                  <a:pt x="12187989" y="0"/>
                </a:lnTo>
                <a:lnTo>
                  <a:pt x="12187989" y="2102308"/>
                </a:lnTo>
                <a:lnTo>
                  <a:pt x="10643910" y="279"/>
                </a:lnTo>
                <a:close/>
                <a:moveTo>
                  <a:pt x="0" y="0"/>
                </a:moveTo>
                <a:lnTo>
                  <a:pt x="9996726" y="0"/>
                </a:lnTo>
                <a:lnTo>
                  <a:pt x="4296209" y="2323633"/>
                </a:lnTo>
                <a:lnTo>
                  <a:pt x="2815390" y="6856810"/>
                </a:lnTo>
                <a:lnTo>
                  <a:pt x="10574183" y="6859813"/>
                </a:lnTo>
                <a:lnTo>
                  <a:pt x="0" y="6859813"/>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6C27228E-696A-9242-BD6B-C449A066AD11}"/>
              </a:ext>
            </a:extLst>
          </p:cNvPr>
          <p:cNvSpPr>
            <a:spLocks noGrp="1"/>
          </p:cNvSpPr>
          <p:nvPr>
            <p:ph type="ctrTitle" hasCustomPrompt="1"/>
          </p:nvPr>
        </p:nvSpPr>
        <p:spPr>
          <a:xfrm>
            <a:off x="701039" y="2302887"/>
            <a:ext cx="10789922" cy="1978002"/>
          </a:xfrm>
        </p:spPr>
        <p:txBody>
          <a:bodyPr lIns="0" tIns="0" rIns="0" bIns="0" anchor="b">
            <a:noAutofit/>
          </a:bodyPr>
          <a:lstStyle>
            <a:lvl1pPr algn="l">
              <a:defRPr sz="3200" b="1">
                <a:solidFill>
                  <a:schemeClr val="bg1"/>
                </a:solidFill>
              </a:defRPr>
            </a:lvl1pPr>
          </a:lstStyle>
          <a:p>
            <a:r>
              <a:rPr lang="en-US" dirty="0"/>
              <a:t>On Screen or External Master Title Slide Only </a:t>
            </a:r>
            <a:r>
              <a:rPr lang="mr-IN" dirty="0"/>
              <a:t>–</a:t>
            </a:r>
            <a:r>
              <a:rPr lang="en-US" dirty="0"/>
              <a:t> Click to Edit</a:t>
            </a:r>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32" name="Group 31">
            <a:extLst>
              <a:ext uri="{FF2B5EF4-FFF2-40B4-BE49-F238E27FC236}">
                <a16:creationId xmlns:a16="http://schemas.microsoft.com/office/drawing/2014/main" id="{19412F8C-4176-AF43-90EE-27B9F1533262}"/>
              </a:ext>
            </a:extLst>
          </p:cNvPr>
          <p:cNvGrpSpPr/>
          <p:nvPr userDrawn="1"/>
        </p:nvGrpSpPr>
        <p:grpSpPr>
          <a:xfrm>
            <a:off x="725103" y="789405"/>
            <a:ext cx="3525629" cy="1187844"/>
            <a:chOff x="1645920" y="822960"/>
            <a:chExt cx="10079279" cy="3395879"/>
          </a:xfrm>
        </p:grpSpPr>
        <p:sp>
          <p:nvSpPr>
            <p:cNvPr id="33" name="Freeform 32">
              <a:extLst>
                <a:ext uri="{FF2B5EF4-FFF2-40B4-BE49-F238E27FC236}">
                  <a16:creationId xmlns:a16="http://schemas.microsoft.com/office/drawing/2014/main" id="{23D5A05E-EEAC-D44A-9B13-1553AD29566F}"/>
                </a:ext>
              </a:extLst>
            </p:cNvPr>
            <p:cNvSpPr/>
            <p:nvPr/>
          </p:nvSpPr>
          <p:spPr>
            <a:xfrm>
              <a:off x="10295280" y="82296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5597DDEE-75EB-BB4E-BEDD-2AC702A14320}"/>
                </a:ext>
              </a:extLst>
            </p:cNvPr>
            <p:cNvSpPr/>
            <p:nvPr/>
          </p:nvSpPr>
          <p:spPr>
            <a:xfrm>
              <a:off x="8557920" y="82296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35" name="Group 34">
              <a:extLst>
                <a:ext uri="{FF2B5EF4-FFF2-40B4-BE49-F238E27FC236}">
                  <a16:creationId xmlns:a16="http://schemas.microsoft.com/office/drawing/2014/main" id="{A3DE34FA-52EB-0E48-BCD3-26D6D82DF1BD}"/>
                </a:ext>
              </a:extLst>
            </p:cNvPr>
            <p:cNvGrpSpPr/>
            <p:nvPr/>
          </p:nvGrpSpPr>
          <p:grpSpPr>
            <a:xfrm>
              <a:off x="10020960" y="1208159"/>
              <a:ext cx="241200" cy="1720441"/>
              <a:chOff x="10020960" y="1208159"/>
              <a:chExt cx="241200" cy="1720441"/>
            </a:xfrm>
          </p:grpSpPr>
          <p:sp>
            <p:nvSpPr>
              <p:cNvPr id="85" name="Freeform 84">
                <a:extLst>
                  <a:ext uri="{FF2B5EF4-FFF2-40B4-BE49-F238E27FC236}">
                    <a16:creationId xmlns:a16="http://schemas.microsoft.com/office/drawing/2014/main" id="{31189F0F-59B4-0E44-8C25-57F7FC3EACE2}"/>
                  </a:ext>
                </a:extLst>
              </p:cNvPr>
              <p:cNvSpPr/>
              <p:nvPr/>
            </p:nvSpPr>
            <p:spPr>
              <a:xfrm>
                <a:off x="10045440" y="151524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6" name="Freeform 85">
                <a:extLst>
                  <a:ext uri="{FF2B5EF4-FFF2-40B4-BE49-F238E27FC236}">
                    <a16:creationId xmlns:a16="http://schemas.microsoft.com/office/drawing/2014/main" id="{EDA0F207-453C-FD47-BCCE-16C489C67882}"/>
                  </a:ext>
                </a:extLst>
              </p:cNvPr>
              <p:cNvSpPr/>
              <p:nvPr/>
            </p:nvSpPr>
            <p:spPr>
              <a:xfrm>
                <a:off x="10020960" y="120815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36" name="Group 35">
              <a:extLst>
                <a:ext uri="{FF2B5EF4-FFF2-40B4-BE49-F238E27FC236}">
                  <a16:creationId xmlns:a16="http://schemas.microsoft.com/office/drawing/2014/main" id="{37EA1100-844B-E54E-9B68-02BAF944E3B3}"/>
                </a:ext>
              </a:extLst>
            </p:cNvPr>
            <p:cNvGrpSpPr/>
            <p:nvPr/>
          </p:nvGrpSpPr>
          <p:grpSpPr>
            <a:xfrm>
              <a:off x="1645920" y="1884240"/>
              <a:ext cx="7965000" cy="2334599"/>
              <a:chOff x="1645920" y="1884240"/>
              <a:chExt cx="7965000" cy="2334599"/>
            </a:xfrm>
          </p:grpSpPr>
          <p:sp>
            <p:nvSpPr>
              <p:cNvPr id="63" name="Freeform 62">
                <a:extLst>
                  <a:ext uri="{FF2B5EF4-FFF2-40B4-BE49-F238E27FC236}">
                    <a16:creationId xmlns:a16="http://schemas.microsoft.com/office/drawing/2014/main" id="{632D6394-9F6F-DF4A-AEF0-B7BB81BC0F85}"/>
                  </a:ext>
                </a:extLst>
              </p:cNvPr>
              <p:cNvSpPr/>
              <p:nvPr/>
            </p:nvSpPr>
            <p:spPr>
              <a:xfrm>
                <a:off x="1645920" y="1884240"/>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5030B716-516F-364F-91CD-F79B80E4DA57}"/>
                  </a:ext>
                </a:extLst>
              </p:cNvPr>
              <p:cNvSpPr/>
              <p:nvPr/>
            </p:nvSpPr>
            <p:spPr>
              <a:xfrm>
                <a:off x="2264760" y="227736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5" name="Freeform 64">
                <a:extLst>
                  <a:ext uri="{FF2B5EF4-FFF2-40B4-BE49-F238E27FC236}">
                    <a16:creationId xmlns:a16="http://schemas.microsoft.com/office/drawing/2014/main" id="{F0357593-4432-F74B-8762-9C7459E14D48}"/>
                  </a:ext>
                </a:extLst>
              </p:cNvPr>
              <p:cNvSpPr/>
              <p:nvPr/>
            </p:nvSpPr>
            <p:spPr>
              <a:xfrm>
                <a:off x="3567600" y="1884240"/>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2C5C5E8D-6F82-EE4F-8B68-DC14D43A98B5}"/>
                  </a:ext>
                </a:extLst>
              </p:cNvPr>
              <p:cNvSpPr/>
              <p:nvPr/>
            </p:nvSpPr>
            <p:spPr>
              <a:xfrm>
                <a:off x="4440600" y="227736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7" name="Freeform 66">
                <a:extLst>
                  <a:ext uri="{FF2B5EF4-FFF2-40B4-BE49-F238E27FC236}">
                    <a16:creationId xmlns:a16="http://schemas.microsoft.com/office/drawing/2014/main" id="{ED3F4152-2E46-9A4D-B901-87E0841E2E64}"/>
                  </a:ext>
                </a:extLst>
              </p:cNvPr>
              <p:cNvSpPr/>
              <p:nvPr/>
            </p:nvSpPr>
            <p:spPr>
              <a:xfrm>
                <a:off x="5149440" y="227736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1143D4E6-9785-9041-81A3-AE23D1B0ADEB}"/>
                  </a:ext>
                </a:extLst>
              </p:cNvPr>
              <p:cNvSpPr/>
              <p:nvPr/>
            </p:nvSpPr>
            <p:spPr>
              <a:xfrm>
                <a:off x="6693840" y="1884240"/>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9" name="Freeform 68">
                <a:extLst>
                  <a:ext uri="{FF2B5EF4-FFF2-40B4-BE49-F238E27FC236}">
                    <a16:creationId xmlns:a16="http://schemas.microsoft.com/office/drawing/2014/main" id="{13D2776F-E13D-364A-8B33-AC337BFD2F68}"/>
                  </a:ext>
                </a:extLst>
              </p:cNvPr>
              <p:cNvSpPr/>
              <p:nvPr/>
            </p:nvSpPr>
            <p:spPr>
              <a:xfrm>
                <a:off x="8242560" y="227736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0038EF7E-9134-994B-AAF6-3E6C3F84E01B}"/>
                  </a:ext>
                </a:extLst>
              </p:cNvPr>
              <p:cNvSpPr/>
              <p:nvPr/>
            </p:nvSpPr>
            <p:spPr>
              <a:xfrm>
                <a:off x="1645920" y="3866759"/>
                <a:ext cx="278280" cy="347760"/>
              </a:xfrm>
              <a:custGeom>
                <a:avLst/>
                <a:gdLst/>
                <a:ahLst/>
                <a:cxnLst>
                  <a:cxn ang="3cd4">
                    <a:pos x="hc" y="t"/>
                  </a:cxn>
                  <a:cxn ang="cd2">
                    <a:pos x="l" y="vc"/>
                  </a:cxn>
                  <a:cxn ang="cd4">
                    <a:pos x="hc" y="b"/>
                  </a:cxn>
                  <a:cxn ang="0">
                    <a:pos x="r" y="vc"/>
                  </a:cxn>
                </a:cxnLst>
                <a:rect l="l" t="t" r="r" b="b"/>
                <a:pathLst>
                  <a:path w="774" h="967">
                    <a:moveTo>
                      <a:pt x="774" y="0"/>
                    </a:moveTo>
                    <a:lnTo>
                      <a:pt x="774" y="967"/>
                    </a:lnTo>
                    <a:lnTo>
                      <a:pt x="558" y="967"/>
                    </a:lnTo>
                    <a:lnTo>
                      <a:pt x="558" y="581"/>
                    </a:lnTo>
                    <a:lnTo>
                      <a:pt x="216" y="581"/>
                    </a:lnTo>
                    <a:lnTo>
                      <a:pt x="216" y="967"/>
                    </a:lnTo>
                    <a:lnTo>
                      <a:pt x="0" y="967"/>
                    </a:lnTo>
                    <a:lnTo>
                      <a:pt x="0" y="0"/>
                    </a:lnTo>
                    <a:lnTo>
                      <a:pt x="216" y="0"/>
                    </a:lnTo>
                    <a:lnTo>
                      <a:pt x="216" y="376"/>
                    </a:lnTo>
                    <a:lnTo>
                      <a:pt x="558" y="376"/>
                    </a:lnTo>
                    <a:lnTo>
                      <a:pt x="558"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1" name="Freeform 70">
                <a:extLst>
                  <a:ext uri="{FF2B5EF4-FFF2-40B4-BE49-F238E27FC236}">
                    <a16:creationId xmlns:a16="http://schemas.microsoft.com/office/drawing/2014/main" id="{B8A84E43-F6EB-B743-AA80-EEAF748FBAF3}"/>
                  </a:ext>
                </a:extLst>
              </p:cNvPr>
              <p:cNvSpPr/>
              <p:nvPr/>
            </p:nvSpPr>
            <p:spPr>
              <a:xfrm>
                <a:off x="2014919" y="386675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6"/>
                    </a:lnTo>
                    <a:lnTo>
                      <a:pt x="637" y="376"/>
                    </a:lnTo>
                    <a:lnTo>
                      <a:pt x="637" y="581"/>
                    </a:lnTo>
                    <a:lnTo>
                      <a:pt x="227" y="581"/>
                    </a:lnTo>
                    <a:lnTo>
                      <a:pt x="227" y="763"/>
                    </a:lnTo>
                    <a:lnTo>
                      <a:pt x="660" y="763"/>
                    </a:lnTo>
                    <a:lnTo>
                      <a:pt x="660" y="967"/>
                    </a:lnTo>
                    <a:lnTo>
                      <a:pt x="0" y="967"/>
                    </a:lnTo>
                    <a:lnTo>
                      <a:pt x="0" y="0"/>
                    </a:lnTo>
                    <a:lnTo>
                      <a:pt x="660" y="0"/>
                    </a:lnTo>
                    <a:lnTo>
                      <a:pt x="660"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C65AC2AC-4F68-7746-B64D-9BA269DB045F}"/>
                  </a:ext>
                </a:extLst>
              </p:cNvPr>
              <p:cNvSpPr/>
              <p:nvPr/>
            </p:nvSpPr>
            <p:spPr>
              <a:xfrm>
                <a:off x="2318040" y="386675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7" y="967"/>
                    </a:lnTo>
                    <a:lnTo>
                      <a:pt x="0" y="967"/>
                    </a:lnTo>
                    <a:lnTo>
                      <a:pt x="318" y="0"/>
                    </a:lnTo>
                    <a:lnTo>
                      <a:pt x="580" y="0"/>
                    </a:lnTo>
                    <a:lnTo>
                      <a:pt x="910" y="967"/>
                    </a:lnTo>
                    <a:lnTo>
                      <a:pt x="671" y="967"/>
                    </a:lnTo>
                    <a:close/>
                    <a:moveTo>
                      <a:pt x="557" y="569"/>
                    </a:moveTo>
                    <a:lnTo>
                      <a:pt x="455" y="239"/>
                    </a:lnTo>
                    <a:lnTo>
                      <a:pt x="353" y="569"/>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3" name="Freeform 72">
                <a:extLst>
                  <a:ext uri="{FF2B5EF4-FFF2-40B4-BE49-F238E27FC236}">
                    <a16:creationId xmlns:a16="http://schemas.microsoft.com/office/drawing/2014/main" id="{7905BD74-6925-6743-BABA-889C604B3A96}"/>
                  </a:ext>
                </a:extLst>
              </p:cNvPr>
              <p:cNvSpPr/>
              <p:nvPr/>
            </p:nvSpPr>
            <p:spPr>
              <a:xfrm>
                <a:off x="27111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8" y="0"/>
                    </a:lnTo>
                    <a:lnTo>
                      <a:pt x="228"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923DE55D-B451-C74F-82BD-1C5C25DCECF4}"/>
                  </a:ext>
                </a:extLst>
              </p:cNvPr>
              <p:cNvSpPr/>
              <p:nvPr/>
            </p:nvSpPr>
            <p:spPr>
              <a:xfrm>
                <a:off x="2957039" y="386675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4C5A17DA-A820-384A-9E68-A50900762D98}"/>
                  </a:ext>
                </a:extLst>
              </p:cNvPr>
              <p:cNvSpPr/>
              <p:nvPr/>
            </p:nvSpPr>
            <p:spPr>
              <a:xfrm>
                <a:off x="3285000" y="3866759"/>
                <a:ext cx="282240" cy="347760"/>
              </a:xfrm>
              <a:custGeom>
                <a:avLst/>
                <a:gdLst/>
                <a:ahLst/>
                <a:cxnLst>
                  <a:cxn ang="3cd4">
                    <a:pos x="hc" y="t"/>
                  </a:cxn>
                  <a:cxn ang="cd2">
                    <a:pos x="l" y="vc"/>
                  </a:cxn>
                  <a:cxn ang="cd4">
                    <a:pos x="hc" y="b"/>
                  </a:cxn>
                  <a:cxn ang="0">
                    <a:pos x="r" y="vc"/>
                  </a:cxn>
                </a:cxnLst>
                <a:rect l="l" t="t" r="r" b="b"/>
                <a:pathLst>
                  <a:path w="785" h="967">
                    <a:moveTo>
                      <a:pt x="785" y="0"/>
                    </a:moveTo>
                    <a:lnTo>
                      <a:pt x="785" y="967"/>
                    </a:lnTo>
                    <a:lnTo>
                      <a:pt x="569" y="967"/>
                    </a:lnTo>
                    <a:lnTo>
                      <a:pt x="569" y="581"/>
                    </a:lnTo>
                    <a:lnTo>
                      <a:pt x="227" y="581"/>
                    </a:lnTo>
                    <a:lnTo>
                      <a:pt x="227" y="967"/>
                    </a:lnTo>
                    <a:lnTo>
                      <a:pt x="0" y="967"/>
                    </a:lnTo>
                    <a:lnTo>
                      <a:pt x="0" y="0"/>
                    </a:lnTo>
                    <a:lnTo>
                      <a:pt x="227" y="0"/>
                    </a:lnTo>
                    <a:lnTo>
                      <a:pt x="227" y="376"/>
                    </a:lnTo>
                    <a:lnTo>
                      <a:pt x="569" y="376"/>
                    </a:lnTo>
                    <a:lnTo>
                      <a:pt x="569"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6" name="Freeform 75">
                <a:extLst>
                  <a:ext uri="{FF2B5EF4-FFF2-40B4-BE49-F238E27FC236}">
                    <a16:creationId xmlns:a16="http://schemas.microsoft.com/office/drawing/2014/main" id="{34E3444A-48C7-8642-9C3C-12CAD8B90603}"/>
                  </a:ext>
                </a:extLst>
              </p:cNvPr>
              <p:cNvSpPr/>
              <p:nvPr/>
            </p:nvSpPr>
            <p:spPr>
              <a:xfrm>
                <a:off x="3780720" y="3862799"/>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35"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410" y="284"/>
                      <a:pt x="410" y="250"/>
                    </a:cubicBezTo>
                    <a:cubicBezTo>
                      <a:pt x="410" y="216"/>
                      <a:pt x="376" y="182"/>
                      <a:pt x="330" y="182"/>
                    </a:cubicBezTo>
                    <a:cubicBezTo>
                      <a:pt x="285" y="182"/>
                      <a:pt x="262" y="204"/>
                      <a:pt x="262" y="250"/>
                    </a:cubicBezTo>
                    <a:cubicBezTo>
                      <a:pt x="262" y="284"/>
                      <a:pt x="273" y="307"/>
                      <a:pt x="319" y="36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E388814D-A8A6-8141-A8CC-D9D306C96FA1}"/>
                  </a:ext>
                </a:extLst>
              </p:cNvPr>
              <p:cNvSpPr/>
              <p:nvPr/>
            </p:nvSpPr>
            <p:spPr>
              <a:xfrm>
                <a:off x="4276440" y="3866759"/>
                <a:ext cx="483120" cy="347760"/>
              </a:xfrm>
              <a:custGeom>
                <a:avLst/>
                <a:gdLst/>
                <a:ahLst/>
                <a:cxnLst>
                  <a:cxn ang="3cd4">
                    <a:pos x="hc" y="t"/>
                  </a:cxn>
                  <a:cxn ang="cd2">
                    <a:pos x="l" y="vc"/>
                  </a:cxn>
                  <a:cxn ang="cd4">
                    <a:pos x="hc" y="b"/>
                  </a:cxn>
                  <a:cxn ang="0">
                    <a:pos x="r" y="vc"/>
                  </a:cxn>
                </a:cxnLst>
                <a:rect l="l" t="t" r="r" b="b"/>
                <a:pathLst>
                  <a:path w="1343" h="967">
                    <a:moveTo>
                      <a:pt x="1343" y="0"/>
                    </a:moveTo>
                    <a:lnTo>
                      <a:pt x="1093" y="967"/>
                    </a:lnTo>
                    <a:lnTo>
                      <a:pt x="831" y="967"/>
                    </a:lnTo>
                    <a:lnTo>
                      <a:pt x="672" y="364"/>
                    </a:lnTo>
                    <a:lnTo>
                      <a:pt x="513" y="967"/>
                    </a:lnTo>
                    <a:lnTo>
                      <a:pt x="251" y="967"/>
                    </a:lnTo>
                    <a:lnTo>
                      <a:pt x="0" y="0"/>
                    </a:lnTo>
                    <a:lnTo>
                      <a:pt x="228" y="0"/>
                    </a:lnTo>
                    <a:lnTo>
                      <a:pt x="387" y="683"/>
                    </a:lnTo>
                    <a:lnTo>
                      <a:pt x="558" y="0"/>
                    </a:lnTo>
                    <a:lnTo>
                      <a:pt x="786" y="0"/>
                    </a:lnTo>
                    <a:lnTo>
                      <a:pt x="956" y="683"/>
                    </a:lnTo>
                    <a:lnTo>
                      <a:pt x="1116"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8" name="Freeform 77">
                <a:extLst>
                  <a:ext uri="{FF2B5EF4-FFF2-40B4-BE49-F238E27FC236}">
                    <a16:creationId xmlns:a16="http://schemas.microsoft.com/office/drawing/2014/main" id="{41A3B606-A8B8-B247-9C68-5FB5C1341FB2}"/>
                  </a:ext>
                </a:extLst>
              </p:cNvPr>
              <p:cNvSpPr/>
              <p:nvPr/>
            </p:nvSpPr>
            <p:spPr>
              <a:xfrm>
                <a:off x="4825440" y="386675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C6786C02-0BE6-4F40-ADAF-65AD2E542DBB}"/>
                  </a:ext>
                </a:extLst>
              </p:cNvPr>
              <p:cNvSpPr/>
              <p:nvPr/>
            </p:nvSpPr>
            <p:spPr>
              <a:xfrm>
                <a:off x="5149440" y="3866759"/>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B0525DEE-2CC2-104C-8DF4-3B503E47026C}"/>
                  </a:ext>
                </a:extLst>
              </p:cNvPr>
              <p:cNvSpPr/>
              <p:nvPr/>
            </p:nvSpPr>
            <p:spPr>
              <a:xfrm>
                <a:off x="54525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7" y="0"/>
                    </a:lnTo>
                    <a:lnTo>
                      <a:pt x="227" y="763"/>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BED7D6E1-8B59-1849-8466-BA0F09942C36}"/>
                  </a:ext>
                </a:extLst>
              </p:cNvPr>
              <p:cNvSpPr/>
              <p:nvPr/>
            </p:nvSpPr>
            <p:spPr>
              <a:xfrm>
                <a:off x="5755680" y="3866759"/>
                <a:ext cx="294840" cy="347760"/>
              </a:xfrm>
              <a:custGeom>
                <a:avLst/>
                <a:gdLst/>
                <a:ahLst/>
                <a:cxnLst>
                  <a:cxn ang="3cd4">
                    <a:pos x="hc" y="t"/>
                  </a:cxn>
                  <a:cxn ang="cd2">
                    <a:pos x="l" y="vc"/>
                  </a:cxn>
                  <a:cxn ang="cd4">
                    <a:pos x="hc" y="b"/>
                  </a:cxn>
                  <a:cxn ang="0">
                    <a:pos x="r" y="vc"/>
                  </a:cxn>
                </a:cxnLst>
                <a:rect l="l" t="t" r="r" b="b"/>
                <a:pathLst>
                  <a:path w="820" h="967">
                    <a:moveTo>
                      <a:pt x="820" y="967"/>
                    </a:moveTo>
                    <a:lnTo>
                      <a:pt x="592" y="967"/>
                    </a:lnTo>
                    <a:lnTo>
                      <a:pt x="228" y="398"/>
                    </a:lnTo>
                    <a:lnTo>
                      <a:pt x="228" y="967"/>
                    </a:lnTo>
                    <a:lnTo>
                      <a:pt x="0" y="967"/>
                    </a:lnTo>
                    <a:lnTo>
                      <a:pt x="0" y="0"/>
                    </a:lnTo>
                    <a:lnTo>
                      <a:pt x="217" y="0"/>
                    </a:lnTo>
                    <a:lnTo>
                      <a:pt x="592" y="581"/>
                    </a:lnTo>
                    <a:lnTo>
                      <a:pt x="592" y="0"/>
                    </a:lnTo>
                    <a:lnTo>
                      <a:pt x="820" y="0"/>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E63D795A-C425-8B4B-B6D7-43474AE8F946}"/>
                  </a:ext>
                </a:extLst>
              </p:cNvPr>
              <p:cNvSpPr/>
              <p:nvPr/>
            </p:nvSpPr>
            <p:spPr>
              <a:xfrm>
                <a:off x="6132600" y="3866759"/>
                <a:ext cx="233280" cy="347760"/>
              </a:xfrm>
              <a:custGeom>
                <a:avLst/>
                <a:gdLst/>
                <a:ahLst/>
                <a:cxnLst>
                  <a:cxn ang="3cd4">
                    <a:pos x="hc" y="t"/>
                  </a:cxn>
                  <a:cxn ang="cd2">
                    <a:pos x="l" y="vc"/>
                  </a:cxn>
                  <a:cxn ang="cd4">
                    <a:pos x="hc" y="b"/>
                  </a:cxn>
                  <a:cxn ang="0">
                    <a:pos x="r" y="vc"/>
                  </a:cxn>
                </a:cxnLst>
                <a:rect l="l" t="t" r="r" b="b"/>
                <a:pathLst>
                  <a:path w="649" h="967">
                    <a:moveTo>
                      <a:pt x="217" y="205"/>
                    </a:moveTo>
                    <a:lnTo>
                      <a:pt x="217" y="376"/>
                    </a:lnTo>
                    <a:lnTo>
                      <a:pt x="626" y="376"/>
                    </a:lnTo>
                    <a:lnTo>
                      <a:pt x="626" y="581"/>
                    </a:lnTo>
                    <a:lnTo>
                      <a:pt x="217" y="581"/>
                    </a:lnTo>
                    <a:lnTo>
                      <a:pt x="217" y="763"/>
                    </a:lnTo>
                    <a:lnTo>
                      <a:pt x="649" y="763"/>
                    </a:lnTo>
                    <a:lnTo>
                      <a:pt x="649" y="967"/>
                    </a:lnTo>
                    <a:lnTo>
                      <a:pt x="0" y="967"/>
                    </a:lnTo>
                    <a:lnTo>
                      <a:pt x="0" y="0"/>
                    </a:lnTo>
                    <a:lnTo>
                      <a:pt x="649" y="0"/>
                    </a:lnTo>
                    <a:lnTo>
                      <a:pt x="649" y="205"/>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C811C9EB-4F7D-FC44-BF4C-82E0A0FA0033}"/>
                  </a:ext>
                </a:extLst>
              </p:cNvPr>
              <p:cNvSpPr/>
              <p:nvPr/>
            </p:nvSpPr>
            <p:spPr>
              <a:xfrm>
                <a:off x="644004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0"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5" y="22"/>
                      <a:pt x="740" y="1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B2067BF1-CA62-F340-A0B0-6789AB86A409}"/>
                  </a:ext>
                </a:extLst>
              </p:cNvPr>
              <p:cNvSpPr/>
              <p:nvPr/>
            </p:nvSpPr>
            <p:spPr>
              <a:xfrm>
                <a:off x="677160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6"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895584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 White - Health &amp; Wellness">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6F6C2F4-D1F5-D14C-BD75-7F5863155411}"/>
              </a:ext>
            </a:extLst>
          </p:cNvPr>
          <p:cNvGrpSpPr/>
          <p:nvPr userDrawn="1"/>
        </p:nvGrpSpPr>
        <p:grpSpPr>
          <a:xfrm>
            <a:off x="725103" y="789405"/>
            <a:ext cx="3525629" cy="1187844"/>
            <a:chOff x="1645920" y="822960"/>
            <a:chExt cx="10079279" cy="3395879"/>
          </a:xfrm>
        </p:grpSpPr>
        <p:sp>
          <p:nvSpPr>
            <p:cNvPr id="41" name="Freeform 40">
              <a:extLst>
                <a:ext uri="{FF2B5EF4-FFF2-40B4-BE49-F238E27FC236}">
                  <a16:creationId xmlns:a16="http://schemas.microsoft.com/office/drawing/2014/main" id="{83A3C928-CCE7-6042-81AF-9E51299765BC}"/>
                </a:ext>
              </a:extLst>
            </p:cNvPr>
            <p:cNvSpPr/>
            <p:nvPr/>
          </p:nvSpPr>
          <p:spPr>
            <a:xfrm>
              <a:off x="10295280" y="82296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0"/>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2" name="Freeform 41">
              <a:extLst>
                <a:ext uri="{FF2B5EF4-FFF2-40B4-BE49-F238E27FC236}">
                  <a16:creationId xmlns:a16="http://schemas.microsoft.com/office/drawing/2014/main" id="{660E28A7-CD69-9E49-B39F-8E1FF3F91229}"/>
                </a:ext>
              </a:extLst>
            </p:cNvPr>
            <p:cNvSpPr/>
            <p:nvPr/>
          </p:nvSpPr>
          <p:spPr>
            <a:xfrm>
              <a:off x="8557920" y="822960"/>
              <a:ext cx="1429919" cy="1028159"/>
            </a:xfrm>
            <a:custGeom>
              <a:avLst/>
              <a:gdLst/>
              <a:ahLst/>
              <a:cxnLst>
                <a:cxn ang="3cd4">
                  <a:pos x="hc" y="t"/>
                </a:cxn>
                <a:cxn ang="cd2">
                  <a:pos x="l" y="vc"/>
                </a:cxn>
                <a:cxn ang="cd4">
                  <a:pos x="hc" y="b"/>
                </a:cxn>
                <a:cxn ang="0">
                  <a:pos x="r" y="vc"/>
                </a:cxn>
              </a:cxnLst>
              <a:rect l="l" t="t" r="r" b="b"/>
              <a:pathLst>
                <a:path w="3973" h="2857">
                  <a:moveTo>
                    <a:pt x="2117" y="1730"/>
                  </a:moveTo>
                  <a:lnTo>
                    <a:pt x="285" y="990"/>
                  </a:lnTo>
                  <a:lnTo>
                    <a:pt x="285" y="205"/>
                  </a:lnTo>
                  <a:lnTo>
                    <a:pt x="831" y="0"/>
                  </a:lnTo>
                  <a:lnTo>
                    <a:pt x="3973" y="1730"/>
                  </a:lnTo>
                  <a:close/>
                  <a:moveTo>
                    <a:pt x="3973" y="1923"/>
                  </a:moveTo>
                  <a:lnTo>
                    <a:pt x="376" y="1923"/>
                  </a:lnTo>
                  <a:lnTo>
                    <a:pt x="0" y="2356"/>
                  </a:lnTo>
                  <a:lnTo>
                    <a:pt x="410" y="2857"/>
                  </a:lnTo>
                  <a:lnTo>
                    <a:pt x="2345" y="2640"/>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nvGrpSpPr>
            <p:cNvPr id="43" name="Group 42">
              <a:extLst>
                <a:ext uri="{FF2B5EF4-FFF2-40B4-BE49-F238E27FC236}">
                  <a16:creationId xmlns:a16="http://schemas.microsoft.com/office/drawing/2014/main" id="{B0409E02-514D-6840-A665-A5D058FEA84E}"/>
                </a:ext>
              </a:extLst>
            </p:cNvPr>
            <p:cNvGrpSpPr/>
            <p:nvPr/>
          </p:nvGrpSpPr>
          <p:grpSpPr>
            <a:xfrm>
              <a:off x="10020960" y="1208159"/>
              <a:ext cx="241200" cy="1720441"/>
              <a:chOff x="10020960" y="1208159"/>
              <a:chExt cx="241200" cy="1720441"/>
            </a:xfrm>
          </p:grpSpPr>
          <p:sp>
            <p:nvSpPr>
              <p:cNvPr id="67" name="Freeform 66">
                <a:extLst>
                  <a:ext uri="{FF2B5EF4-FFF2-40B4-BE49-F238E27FC236}">
                    <a16:creationId xmlns:a16="http://schemas.microsoft.com/office/drawing/2014/main" id="{98FF8637-77F7-7F42-A77A-AE65442D46F8}"/>
                  </a:ext>
                </a:extLst>
              </p:cNvPr>
              <p:cNvSpPr/>
              <p:nvPr/>
            </p:nvSpPr>
            <p:spPr>
              <a:xfrm>
                <a:off x="10045440" y="1515240"/>
                <a:ext cx="196560" cy="1413360"/>
              </a:xfrm>
              <a:custGeom>
                <a:avLst/>
                <a:gdLst/>
                <a:ahLst/>
                <a:cxnLst>
                  <a:cxn ang="3cd4">
                    <a:pos x="hc" y="t"/>
                  </a:cxn>
                  <a:cxn ang="cd2">
                    <a:pos x="l" y="vc"/>
                  </a:cxn>
                  <a:cxn ang="cd4">
                    <a:pos x="hc" y="b"/>
                  </a:cxn>
                  <a:cxn ang="0">
                    <a:pos x="r" y="vc"/>
                  </a:cxn>
                </a:cxnLst>
                <a:rect l="l" t="t" r="r" b="b"/>
                <a:pathLst>
                  <a:path w="547" h="3927">
                    <a:moveTo>
                      <a:pt x="398"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7895E651-FDA5-534A-A970-1122BD9F4771}"/>
                  </a:ext>
                </a:extLst>
              </p:cNvPr>
              <p:cNvSpPr/>
              <p:nvPr/>
            </p:nvSpPr>
            <p:spPr>
              <a:xfrm>
                <a:off x="10020960" y="1208159"/>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nvGrpSpPr>
            <p:cNvPr id="44" name="Group 43">
              <a:extLst>
                <a:ext uri="{FF2B5EF4-FFF2-40B4-BE49-F238E27FC236}">
                  <a16:creationId xmlns:a16="http://schemas.microsoft.com/office/drawing/2014/main" id="{1811A839-16D0-AE44-8F76-8553A2694B36}"/>
                </a:ext>
              </a:extLst>
            </p:cNvPr>
            <p:cNvGrpSpPr/>
            <p:nvPr/>
          </p:nvGrpSpPr>
          <p:grpSpPr>
            <a:xfrm>
              <a:off x="1645920" y="1884240"/>
              <a:ext cx="7965000" cy="2334599"/>
              <a:chOff x="1645920" y="1884240"/>
              <a:chExt cx="7965000" cy="2334599"/>
            </a:xfrm>
          </p:grpSpPr>
          <p:sp>
            <p:nvSpPr>
              <p:cNvPr id="45" name="Freeform 44">
                <a:extLst>
                  <a:ext uri="{FF2B5EF4-FFF2-40B4-BE49-F238E27FC236}">
                    <a16:creationId xmlns:a16="http://schemas.microsoft.com/office/drawing/2014/main" id="{E342C62C-6E7E-3B4D-A5A1-4E2625696290}"/>
                  </a:ext>
                </a:extLst>
              </p:cNvPr>
              <p:cNvSpPr/>
              <p:nvPr/>
            </p:nvSpPr>
            <p:spPr>
              <a:xfrm>
                <a:off x="1645920" y="1884240"/>
                <a:ext cx="360359" cy="1728000"/>
              </a:xfrm>
              <a:custGeom>
                <a:avLst/>
                <a:gdLst/>
                <a:ahLst/>
                <a:cxnLst>
                  <a:cxn ang="3cd4">
                    <a:pos x="hc" y="t"/>
                  </a:cxn>
                  <a:cxn ang="cd2">
                    <a:pos x="l" y="vc"/>
                  </a:cxn>
                  <a:cxn ang="cd4">
                    <a:pos x="hc" y="b"/>
                  </a:cxn>
                  <a:cxn ang="0">
                    <a:pos x="r" y="vc"/>
                  </a:cxn>
                </a:cxnLst>
                <a:rect l="l" t="t" r="r" b="b"/>
                <a:pathLst>
                  <a:path w="1002" h="4801">
                    <a:moveTo>
                      <a:pt x="1002" y="4801"/>
                    </a:moveTo>
                    <a:lnTo>
                      <a:pt x="0" y="4801"/>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1F8FB485-B3C7-BE4F-BD08-0066CD7EE5D7}"/>
                  </a:ext>
                </a:extLst>
              </p:cNvPr>
              <p:cNvSpPr/>
              <p:nvPr/>
            </p:nvSpPr>
            <p:spPr>
              <a:xfrm>
                <a:off x="2264760" y="2277360"/>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3" y="3710"/>
                      <a:pt x="2253" y="3710"/>
                      <a:pt x="2253" y="3710"/>
                    </a:cubicBezTo>
                    <a:cubicBezTo>
                      <a:pt x="2253" y="1628"/>
                      <a:pt x="2253" y="1628"/>
                      <a:pt x="2253" y="1628"/>
                    </a:cubicBezTo>
                    <a:cubicBezTo>
                      <a:pt x="2253" y="1446"/>
                      <a:pt x="2196" y="1298"/>
                      <a:pt x="2071" y="1184"/>
                    </a:cubicBezTo>
                    <a:cubicBezTo>
                      <a:pt x="1946" y="1059"/>
                      <a:pt x="1798" y="1002"/>
                      <a:pt x="1627" y="1002"/>
                    </a:cubicBezTo>
                    <a:cubicBezTo>
                      <a:pt x="1445" y="1002"/>
                      <a:pt x="1297"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57" y="0"/>
                      <a:pt x="1764" y="0"/>
                    </a:cubicBezTo>
                    <a:cubicBezTo>
                      <a:pt x="2185" y="0"/>
                      <a:pt x="2538" y="159"/>
                      <a:pt x="2822" y="467"/>
                    </a:cubicBezTo>
                    <a:cubicBezTo>
                      <a:pt x="3118" y="785"/>
                      <a:pt x="3255" y="1173"/>
                      <a:pt x="3255" y="1628"/>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2C402755-368F-4A4E-9AC1-83834D4E75FA}"/>
                  </a:ext>
                </a:extLst>
              </p:cNvPr>
              <p:cNvSpPr/>
              <p:nvPr/>
            </p:nvSpPr>
            <p:spPr>
              <a:xfrm>
                <a:off x="3567600" y="1884240"/>
                <a:ext cx="700200" cy="1728000"/>
              </a:xfrm>
              <a:custGeom>
                <a:avLst/>
                <a:gdLst/>
                <a:ahLst/>
                <a:cxnLst>
                  <a:cxn ang="3cd4">
                    <a:pos x="hc" y="t"/>
                  </a:cxn>
                  <a:cxn ang="cd2">
                    <a:pos x="l" y="vc"/>
                  </a:cxn>
                  <a:cxn ang="cd4">
                    <a:pos x="hc" y="b"/>
                  </a:cxn>
                  <a:cxn ang="0">
                    <a:pos x="r" y="vc"/>
                  </a:cxn>
                </a:cxnLst>
                <a:rect l="l" t="t" r="r" b="b"/>
                <a:pathLst>
                  <a:path w="1946" h="4801">
                    <a:moveTo>
                      <a:pt x="1946" y="2185"/>
                    </a:moveTo>
                    <a:lnTo>
                      <a:pt x="1480" y="2185"/>
                    </a:lnTo>
                    <a:lnTo>
                      <a:pt x="1480" y="4801"/>
                    </a:lnTo>
                    <a:lnTo>
                      <a:pt x="478" y="4801"/>
                    </a:lnTo>
                    <a:lnTo>
                      <a:pt x="478" y="2185"/>
                    </a:lnTo>
                    <a:lnTo>
                      <a:pt x="0" y="2185"/>
                    </a:lnTo>
                    <a:lnTo>
                      <a:pt x="0" y="1183"/>
                    </a:lnTo>
                    <a:lnTo>
                      <a:pt x="478" y="1183"/>
                    </a:lnTo>
                    <a:lnTo>
                      <a:pt x="478" y="0"/>
                    </a:lnTo>
                    <a:lnTo>
                      <a:pt x="1480" y="0"/>
                    </a:lnTo>
                    <a:lnTo>
                      <a:pt x="1480" y="1183"/>
                    </a:lnTo>
                    <a:lnTo>
                      <a:pt x="1946" y="118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C698EC30-CE5E-1B49-9D38-62EAEDCA8D89}"/>
                  </a:ext>
                </a:extLst>
              </p:cNvPr>
              <p:cNvSpPr/>
              <p:nvPr/>
            </p:nvSpPr>
            <p:spPr>
              <a:xfrm>
                <a:off x="4440600" y="2277360"/>
                <a:ext cx="646920" cy="1335240"/>
              </a:xfrm>
              <a:custGeom>
                <a:avLst/>
                <a:gdLst/>
                <a:ahLst/>
                <a:cxnLst>
                  <a:cxn ang="3cd4">
                    <a:pos x="hc" y="t"/>
                  </a:cxn>
                  <a:cxn ang="cd2">
                    <a:pos x="l" y="vc"/>
                  </a:cxn>
                  <a:cxn ang="cd4">
                    <a:pos x="hc" y="b"/>
                  </a:cxn>
                  <a:cxn ang="0">
                    <a:pos x="r" y="vc"/>
                  </a:cxn>
                </a:cxnLst>
                <a:rect l="l" t="t" r="r" b="b"/>
                <a:pathLst>
                  <a:path w="1798" h="3710">
                    <a:moveTo>
                      <a:pt x="1798" y="1002"/>
                    </a:moveTo>
                    <a:cubicBezTo>
                      <a:pt x="1627" y="1002"/>
                      <a:pt x="1627" y="1002"/>
                      <a:pt x="1627" y="1002"/>
                    </a:cubicBezTo>
                    <a:cubicBezTo>
                      <a:pt x="1457" y="1002"/>
                      <a:pt x="1308" y="1059"/>
                      <a:pt x="1183" y="1184"/>
                    </a:cubicBezTo>
                    <a:cubicBezTo>
                      <a:pt x="1058" y="1298"/>
                      <a:pt x="1001" y="1446"/>
                      <a:pt x="1001" y="1628"/>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5"/>
                      <a:pt x="1001" y="285"/>
                      <a:pt x="1001" y="285"/>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89175D2F-B1B1-BF42-9D1C-62D26F1C85DD}"/>
                  </a:ext>
                </a:extLst>
              </p:cNvPr>
              <p:cNvSpPr/>
              <p:nvPr/>
            </p:nvSpPr>
            <p:spPr>
              <a:xfrm>
                <a:off x="5149440" y="2277360"/>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799" y="3710"/>
                      <a:pt x="2799" y="3710"/>
                      <a:pt x="2799" y="3710"/>
                    </a:cubicBezTo>
                    <a:cubicBezTo>
                      <a:pt x="2799" y="3460"/>
                      <a:pt x="2799" y="3460"/>
                      <a:pt x="2799" y="3460"/>
                    </a:cubicBezTo>
                    <a:cubicBezTo>
                      <a:pt x="2606" y="3688"/>
                      <a:pt x="2265" y="3801"/>
                      <a:pt x="1798" y="3801"/>
                    </a:cubicBezTo>
                    <a:cubicBezTo>
                      <a:pt x="1286" y="3801"/>
                      <a:pt x="853" y="3619"/>
                      <a:pt x="512" y="3255"/>
                    </a:cubicBezTo>
                    <a:cubicBezTo>
                      <a:pt x="170" y="2880"/>
                      <a:pt x="0" y="2436"/>
                      <a:pt x="0" y="1901"/>
                    </a:cubicBezTo>
                    <a:cubicBezTo>
                      <a:pt x="0" y="1366"/>
                      <a:pt x="170" y="922"/>
                      <a:pt x="523" y="558"/>
                    </a:cubicBezTo>
                    <a:cubicBezTo>
                      <a:pt x="865" y="182"/>
                      <a:pt x="1297" y="0"/>
                      <a:pt x="1798" y="0"/>
                    </a:cubicBezTo>
                    <a:cubicBezTo>
                      <a:pt x="2265" y="0"/>
                      <a:pt x="2595" y="114"/>
                      <a:pt x="2799" y="342"/>
                    </a:cubicBezTo>
                    <a:cubicBezTo>
                      <a:pt x="2799" y="91"/>
                      <a:pt x="2799" y="91"/>
                      <a:pt x="2799" y="91"/>
                    </a:cubicBezTo>
                    <a:cubicBezTo>
                      <a:pt x="3801" y="91"/>
                      <a:pt x="3801" y="91"/>
                      <a:pt x="3801" y="91"/>
                    </a:cubicBezTo>
                    <a:close/>
                    <a:moveTo>
                      <a:pt x="2799" y="1901"/>
                    </a:moveTo>
                    <a:cubicBezTo>
                      <a:pt x="2799" y="1650"/>
                      <a:pt x="2708" y="1434"/>
                      <a:pt x="2538" y="1263"/>
                    </a:cubicBezTo>
                    <a:cubicBezTo>
                      <a:pt x="2356"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56" y="2720"/>
                      <a:pt x="2538" y="2538"/>
                    </a:cubicBezTo>
                    <a:cubicBezTo>
                      <a:pt x="2708" y="2368"/>
                      <a:pt x="2799" y="2151"/>
                      <a:pt x="2799"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0" name="Freeform 49">
                <a:extLst>
                  <a:ext uri="{FF2B5EF4-FFF2-40B4-BE49-F238E27FC236}">
                    <a16:creationId xmlns:a16="http://schemas.microsoft.com/office/drawing/2014/main" id="{EB0EE955-8E68-6741-BBCC-5CE4613D8A95}"/>
                  </a:ext>
                </a:extLst>
              </p:cNvPr>
              <p:cNvSpPr/>
              <p:nvPr/>
            </p:nvSpPr>
            <p:spPr>
              <a:xfrm>
                <a:off x="6693840" y="1884240"/>
                <a:ext cx="1368000" cy="1760760"/>
              </a:xfrm>
              <a:custGeom>
                <a:avLst/>
                <a:gdLst/>
                <a:ahLst/>
                <a:cxnLst>
                  <a:cxn ang="3cd4">
                    <a:pos x="hc" y="t"/>
                  </a:cxn>
                  <a:cxn ang="cd2">
                    <a:pos x="l" y="vc"/>
                  </a:cxn>
                  <a:cxn ang="cd4">
                    <a:pos x="hc" y="b"/>
                  </a:cxn>
                  <a:cxn ang="0">
                    <a:pos x="r" y="vc"/>
                  </a:cxn>
                </a:cxnLst>
                <a:rect l="l" t="t" r="r" b="b"/>
                <a:pathLst>
                  <a:path w="3801" h="4892">
                    <a:moveTo>
                      <a:pt x="3801" y="4801"/>
                    </a:moveTo>
                    <a:cubicBezTo>
                      <a:pt x="2811" y="4801"/>
                      <a:pt x="2811" y="4801"/>
                      <a:pt x="2811" y="4801"/>
                    </a:cubicBezTo>
                    <a:cubicBezTo>
                      <a:pt x="2811" y="4552"/>
                      <a:pt x="2811" y="4552"/>
                      <a:pt x="2811" y="4552"/>
                    </a:cubicBezTo>
                    <a:cubicBezTo>
                      <a:pt x="2606" y="4779"/>
                      <a:pt x="2276" y="4892"/>
                      <a:pt x="1809" y="4892"/>
                    </a:cubicBezTo>
                    <a:cubicBezTo>
                      <a:pt x="1286" y="4892"/>
                      <a:pt x="853" y="4711"/>
                      <a:pt x="512" y="4347"/>
                    </a:cubicBezTo>
                    <a:cubicBezTo>
                      <a:pt x="170" y="3972"/>
                      <a:pt x="0" y="3528"/>
                      <a:pt x="0" y="2993"/>
                    </a:cubicBezTo>
                    <a:cubicBezTo>
                      <a:pt x="0" y="2458"/>
                      <a:pt x="170" y="2014"/>
                      <a:pt x="523" y="1650"/>
                    </a:cubicBezTo>
                    <a:cubicBezTo>
                      <a:pt x="876" y="1274"/>
                      <a:pt x="1297" y="1092"/>
                      <a:pt x="1809" y="1092"/>
                    </a:cubicBezTo>
                    <a:cubicBezTo>
                      <a:pt x="2265" y="1092"/>
                      <a:pt x="2606" y="1206"/>
                      <a:pt x="2811" y="1434"/>
                    </a:cubicBezTo>
                    <a:cubicBezTo>
                      <a:pt x="2811" y="0"/>
                      <a:pt x="2811" y="0"/>
                      <a:pt x="2811" y="0"/>
                    </a:cubicBezTo>
                    <a:cubicBezTo>
                      <a:pt x="3801" y="0"/>
                      <a:pt x="3801" y="0"/>
                      <a:pt x="3801" y="0"/>
                    </a:cubicBezTo>
                    <a:close/>
                    <a:moveTo>
                      <a:pt x="2811" y="2993"/>
                    </a:moveTo>
                    <a:cubicBezTo>
                      <a:pt x="2811" y="2742"/>
                      <a:pt x="2720" y="2526"/>
                      <a:pt x="2549" y="2355"/>
                    </a:cubicBezTo>
                    <a:cubicBezTo>
                      <a:pt x="2367" y="2174"/>
                      <a:pt x="2151" y="2094"/>
                      <a:pt x="1900" y="2094"/>
                    </a:cubicBezTo>
                    <a:cubicBezTo>
                      <a:pt x="1650" y="2094"/>
                      <a:pt x="1445" y="2174"/>
                      <a:pt x="1263" y="2355"/>
                    </a:cubicBezTo>
                    <a:cubicBezTo>
                      <a:pt x="1092" y="2526"/>
                      <a:pt x="1001" y="2742"/>
                      <a:pt x="1001" y="2993"/>
                    </a:cubicBezTo>
                    <a:cubicBezTo>
                      <a:pt x="1001" y="3243"/>
                      <a:pt x="1092" y="3460"/>
                      <a:pt x="1263" y="3630"/>
                    </a:cubicBezTo>
                    <a:cubicBezTo>
                      <a:pt x="1445" y="3812"/>
                      <a:pt x="1650" y="3892"/>
                      <a:pt x="1900" y="3892"/>
                    </a:cubicBezTo>
                    <a:cubicBezTo>
                      <a:pt x="2151" y="3892"/>
                      <a:pt x="2367" y="3812"/>
                      <a:pt x="2549" y="3630"/>
                    </a:cubicBezTo>
                    <a:cubicBezTo>
                      <a:pt x="2720" y="3460"/>
                      <a:pt x="2811" y="3243"/>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1" name="Freeform 50">
                <a:extLst>
                  <a:ext uri="{FF2B5EF4-FFF2-40B4-BE49-F238E27FC236}">
                    <a16:creationId xmlns:a16="http://schemas.microsoft.com/office/drawing/2014/main" id="{A4881CAD-4F96-7543-8A1B-5538875BD756}"/>
                  </a:ext>
                </a:extLst>
              </p:cNvPr>
              <p:cNvSpPr/>
              <p:nvPr/>
            </p:nvSpPr>
            <p:spPr>
              <a:xfrm>
                <a:off x="8242560" y="2277360"/>
                <a:ext cx="1368360" cy="1368000"/>
              </a:xfrm>
              <a:custGeom>
                <a:avLst/>
                <a:gdLst/>
                <a:ahLst/>
                <a:cxnLst>
                  <a:cxn ang="3cd4">
                    <a:pos x="hc" y="t"/>
                  </a:cxn>
                  <a:cxn ang="cd2">
                    <a:pos x="l" y="vc"/>
                  </a:cxn>
                  <a:cxn ang="cd4">
                    <a:pos x="hc" y="b"/>
                  </a:cxn>
                  <a:cxn ang="0">
                    <a:pos x="r" y="vc"/>
                  </a:cxn>
                </a:cxnLst>
                <a:rect l="l" t="t" r="r" b="b"/>
                <a:pathLst>
                  <a:path w="3802" h="3801">
                    <a:moveTo>
                      <a:pt x="3802" y="1901"/>
                    </a:moveTo>
                    <a:cubicBezTo>
                      <a:pt x="3802" y="2424"/>
                      <a:pt x="3619" y="2880"/>
                      <a:pt x="3244" y="3244"/>
                    </a:cubicBezTo>
                    <a:cubicBezTo>
                      <a:pt x="2880" y="3619"/>
                      <a:pt x="2424" y="3801"/>
                      <a:pt x="1901" y="3801"/>
                    </a:cubicBezTo>
                    <a:cubicBezTo>
                      <a:pt x="1377" y="3801"/>
                      <a:pt x="922" y="3619"/>
                      <a:pt x="558" y="3244"/>
                    </a:cubicBezTo>
                    <a:cubicBezTo>
                      <a:pt x="182" y="2880"/>
                      <a:pt x="0" y="2424"/>
                      <a:pt x="0" y="1901"/>
                    </a:cubicBezTo>
                    <a:cubicBezTo>
                      <a:pt x="0" y="1377"/>
                      <a:pt x="182" y="922"/>
                      <a:pt x="558" y="558"/>
                    </a:cubicBezTo>
                    <a:cubicBezTo>
                      <a:pt x="922" y="182"/>
                      <a:pt x="1377" y="0"/>
                      <a:pt x="1901" y="0"/>
                    </a:cubicBezTo>
                    <a:cubicBezTo>
                      <a:pt x="2424" y="0"/>
                      <a:pt x="2880" y="182"/>
                      <a:pt x="3244" y="558"/>
                    </a:cubicBezTo>
                    <a:cubicBezTo>
                      <a:pt x="3619" y="922"/>
                      <a:pt x="3802" y="1377"/>
                      <a:pt x="3802" y="1901"/>
                    </a:cubicBezTo>
                    <a:close/>
                    <a:moveTo>
                      <a:pt x="2800" y="1901"/>
                    </a:moveTo>
                    <a:cubicBezTo>
                      <a:pt x="2800" y="1650"/>
                      <a:pt x="2720" y="1434"/>
                      <a:pt x="2538" y="1263"/>
                    </a:cubicBezTo>
                    <a:cubicBezTo>
                      <a:pt x="2368" y="1082"/>
                      <a:pt x="2151" y="1002"/>
                      <a:pt x="1901" y="1002"/>
                    </a:cubicBezTo>
                    <a:cubicBezTo>
                      <a:pt x="1650" y="1002"/>
                      <a:pt x="1434" y="1082"/>
                      <a:pt x="1263" y="1263"/>
                    </a:cubicBezTo>
                    <a:cubicBezTo>
                      <a:pt x="1081" y="1434"/>
                      <a:pt x="990" y="1650"/>
                      <a:pt x="990" y="1901"/>
                    </a:cubicBezTo>
                    <a:cubicBezTo>
                      <a:pt x="990" y="2151"/>
                      <a:pt x="1081" y="2368"/>
                      <a:pt x="1263" y="2538"/>
                    </a:cubicBezTo>
                    <a:cubicBezTo>
                      <a:pt x="1434" y="2720"/>
                      <a:pt x="1650" y="2800"/>
                      <a:pt x="1901" y="2800"/>
                    </a:cubicBezTo>
                    <a:cubicBezTo>
                      <a:pt x="2151" y="2800"/>
                      <a:pt x="2368" y="2720"/>
                      <a:pt x="2538" y="2538"/>
                    </a:cubicBezTo>
                    <a:cubicBezTo>
                      <a:pt x="2720" y="2368"/>
                      <a:pt x="2800" y="2151"/>
                      <a:pt x="2800" y="1901"/>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2" name="Freeform 51">
                <a:extLst>
                  <a:ext uri="{FF2B5EF4-FFF2-40B4-BE49-F238E27FC236}">
                    <a16:creationId xmlns:a16="http://schemas.microsoft.com/office/drawing/2014/main" id="{B5376DA0-645B-F549-9DC9-6B4DD3D4E882}"/>
                  </a:ext>
                </a:extLst>
              </p:cNvPr>
              <p:cNvSpPr/>
              <p:nvPr/>
            </p:nvSpPr>
            <p:spPr>
              <a:xfrm>
                <a:off x="1645920" y="3866759"/>
                <a:ext cx="278280" cy="347760"/>
              </a:xfrm>
              <a:custGeom>
                <a:avLst/>
                <a:gdLst/>
                <a:ahLst/>
                <a:cxnLst>
                  <a:cxn ang="3cd4">
                    <a:pos x="hc" y="t"/>
                  </a:cxn>
                  <a:cxn ang="cd2">
                    <a:pos x="l" y="vc"/>
                  </a:cxn>
                  <a:cxn ang="cd4">
                    <a:pos x="hc" y="b"/>
                  </a:cxn>
                  <a:cxn ang="0">
                    <a:pos x="r" y="vc"/>
                  </a:cxn>
                </a:cxnLst>
                <a:rect l="l" t="t" r="r" b="b"/>
                <a:pathLst>
                  <a:path w="774" h="967">
                    <a:moveTo>
                      <a:pt x="774" y="0"/>
                    </a:moveTo>
                    <a:lnTo>
                      <a:pt x="774" y="967"/>
                    </a:lnTo>
                    <a:lnTo>
                      <a:pt x="558" y="967"/>
                    </a:lnTo>
                    <a:lnTo>
                      <a:pt x="558" y="581"/>
                    </a:lnTo>
                    <a:lnTo>
                      <a:pt x="216" y="581"/>
                    </a:lnTo>
                    <a:lnTo>
                      <a:pt x="216" y="967"/>
                    </a:lnTo>
                    <a:lnTo>
                      <a:pt x="0" y="967"/>
                    </a:lnTo>
                    <a:lnTo>
                      <a:pt x="0" y="0"/>
                    </a:lnTo>
                    <a:lnTo>
                      <a:pt x="216" y="0"/>
                    </a:lnTo>
                    <a:lnTo>
                      <a:pt x="216" y="376"/>
                    </a:lnTo>
                    <a:lnTo>
                      <a:pt x="558" y="376"/>
                    </a:lnTo>
                    <a:lnTo>
                      <a:pt x="558"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3" name="Freeform 52">
                <a:extLst>
                  <a:ext uri="{FF2B5EF4-FFF2-40B4-BE49-F238E27FC236}">
                    <a16:creationId xmlns:a16="http://schemas.microsoft.com/office/drawing/2014/main" id="{607965D8-3593-124C-A2FA-B118F1D87A27}"/>
                  </a:ext>
                </a:extLst>
              </p:cNvPr>
              <p:cNvSpPr/>
              <p:nvPr/>
            </p:nvSpPr>
            <p:spPr>
              <a:xfrm>
                <a:off x="2014919" y="3866759"/>
                <a:ext cx="237240" cy="347760"/>
              </a:xfrm>
              <a:custGeom>
                <a:avLst/>
                <a:gdLst/>
                <a:ahLst/>
                <a:cxnLst>
                  <a:cxn ang="3cd4">
                    <a:pos x="hc" y="t"/>
                  </a:cxn>
                  <a:cxn ang="cd2">
                    <a:pos x="l" y="vc"/>
                  </a:cxn>
                  <a:cxn ang="cd4">
                    <a:pos x="hc" y="b"/>
                  </a:cxn>
                  <a:cxn ang="0">
                    <a:pos x="r" y="vc"/>
                  </a:cxn>
                </a:cxnLst>
                <a:rect l="l" t="t" r="r" b="b"/>
                <a:pathLst>
                  <a:path w="660" h="967">
                    <a:moveTo>
                      <a:pt x="227" y="205"/>
                    </a:moveTo>
                    <a:lnTo>
                      <a:pt x="227" y="376"/>
                    </a:lnTo>
                    <a:lnTo>
                      <a:pt x="637" y="376"/>
                    </a:lnTo>
                    <a:lnTo>
                      <a:pt x="637" y="581"/>
                    </a:lnTo>
                    <a:lnTo>
                      <a:pt x="227" y="581"/>
                    </a:lnTo>
                    <a:lnTo>
                      <a:pt x="227" y="763"/>
                    </a:lnTo>
                    <a:lnTo>
                      <a:pt x="660" y="763"/>
                    </a:lnTo>
                    <a:lnTo>
                      <a:pt x="660" y="967"/>
                    </a:lnTo>
                    <a:lnTo>
                      <a:pt x="0" y="967"/>
                    </a:lnTo>
                    <a:lnTo>
                      <a:pt x="0" y="0"/>
                    </a:lnTo>
                    <a:lnTo>
                      <a:pt x="660" y="0"/>
                    </a:lnTo>
                    <a:lnTo>
                      <a:pt x="660"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1595672C-54AC-1A47-B67D-DA2BAE3D4995}"/>
                  </a:ext>
                </a:extLst>
              </p:cNvPr>
              <p:cNvSpPr/>
              <p:nvPr/>
            </p:nvSpPr>
            <p:spPr>
              <a:xfrm>
                <a:off x="2318040" y="3866759"/>
                <a:ext cx="327240" cy="347760"/>
              </a:xfrm>
              <a:custGeom>
                <a:avLst/>
                <a:gdLst/>
                <a:ahLst/>
                <a:cxnLst>
                  <a:cxn ang="3cd4">
                    <a:pos x="hc" y="t"/>
                  </a:cxn>
                  <a:cxn ang="cd2">
                    <a:pos x="l" y="vc"/>
                  </a:cxn>
                  <a:cxn ang="cd4">
                    <a:pos x="hc" y="b"/>
                  </a:cxn>
                  <a:cxn ang="0">
                    <a:pos x="r" y="vc"/>
                  </a:cxn>
                </a:cxnLst>
                <a:rect l="l" t="t" r="r" b="b"/>
                <a:pathLst>
                  <a:path w="910" h="967">
                    <a:moveTo>
                      <a:pt x="614" y="774"/>
                    </a:moveTo>
                    <a:lnTo>
                      <a:pt x="284" y="774"/>
                    </a:lnTo>
                    <a:lnTo>
                      <a:pt x="227" y="967"/>
                    </a:lnTo>
                    <a:lnTo>
                      <a:pt x="0" y="967"/>
                    </a:lnTo>
                    <a:lnTo>
                      <a:pt x="318" y="0"/>
                    </a:lnTo>
                    <a:lnTo>
                      <a:pt x="580" y="0"/>
                    </a:lnTo>
                    <a:lnTo>
                      <a:pt x="910" y="967"/>
                    </a:lnTo>
                    <a:lnTo>
                      <a:pt x="671" y="967"/>
                    </a:lnTo>
                    <a:close/>
                    <a:moveTo>
                      <a:pt x="557" y="569"/>
                    </a:moveTo>
                    <a:lnTo>
                      <a:pt x="455" y="239"/>
                    </a:lnTo>
                    <a:lnTo>
                      <a:pt x="353" y="569"/>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48685D87-5D66-5846-B6E6-C6D8F5B9FB22}"/>
                  </a:ext>
                </a:extLst>
              </p:cNvPr>
              <p:cNvSpPr/>
              <p:nvPr/>
            </p:nvSpPr>
            <p:spPr>
              <a:xfrm>
                <a:off x="27111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8" y="0"/>
                    </a:lnTo>
                    <a:lnTo>
                      <a:pt x="228"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215229E2-DFF2-AD4C-A6ED-594D55F1473B}"/>
                  </a:ext>
                </a:extLst>
              </p:cNvPr>
              <p:cNvSpPr/>
              <p:nvPr/>
            </p:nvSpPr>
            <p:spPr>
              <a:xfrm>
                <a:off x="2957039" y="3866759"/>
                <a:ext cx="257760" cy="347760"/>
              </a:xfrm>
              <a:custGeom>
                <a:avLst/>
                <a:gdLst/>
                <a:ahLst/>
                <a:cxnLst>
                  <a:cxn ang="3cd4">
                    <a:pos x="hc" y="t"/>
                  </a:cxn>
                  <a:cxn ang="cd2">
                    <a:pos x="l" y="vc"/>
                  </a:cxn>
                  <a:cxn ang="cd4">
                    <a:pos x="hc" y="b"/>
                  </a:cxn>
                  <a:cxn ang="0">
                    <a:pos x="r" y="vc"/>
                  </a:cxn>
                </a:cxnLst>
                <a:rect l="l" t="t" r="r" b="b"/>
                <a:pathLst>
                  <a:path w="717" h="967">
                    <a:moveTo>
                      <a:pt x="717" y="205"/>
                    </a:moveTo>
                    <a:lnTo>
                      <a:pt x="467" y="205"/>
                    </a:lnTo>
                    <a:lnTo>
                      <a:pt x="467" y="967"/>
                    </a:lnTo>
                    <a:lnTo>
                      <a:pt x="251" y="967"/>
                    </a:lnTo>
                    <a:lnTo>
                      <a:pt x="251" y="205"/>
                    </a:lnTo>
                    <a:lnTo>
                      <a:pt x="0" y="205"/>
                    </a:lnTo>
                    <a:lnTo>
                      <a:pt x="0" y="0"/>
                    </a:lnTo>
                    <a:lnTo>
                      <a:pt x="717"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7" name="Freeform 56">
                <a:extLst>
                  <a:ext uri="{FF2B5EF4-FFF2-40B4-BE49-F238E27FC236}">
                    <a16:creationId xmlns:a16="http://schemas.microsoft.com/office/drawing/2014/main" id="{1CF3E7FE-EC91-CA4B-811E-C15587144945}"/>
                  </a:ext>
                </a:extLst>
              </p:cNvPr>
              <p:cNvSpPr/>
              <p:nvPr/>
            </p:nvSpPr>
            <p:spPr>
              <a:xfrm>
                <a:off x="3285000" y="3866759"/>
                <a:ext cx="282240" cy="347760"/>
              </a:xfrm>
              <a:custGeom>
                <a:avLst/>
                <a:gdLst/>
                <a:ahLst/>
                <a:cxnLst>
                  <a:cxn ang="3cd4">
                    <a:pos x="hc" y="t"/>
                  </a:cxn>
                  <a:cxn ang="cd2">
                    <a:pos x="l" y="vc"/>
                  </a:cxn>
                  <a:cxn ang="cd4">
                    <a:pos x="hc" y="b"/>
                  </a:cxn>
                  <a:cxn ang="0">
                    <a:pos x="r" y="vc"/>
                  </a:cxn>
                </a:cxnLst>
                <a:rect l="l" t="t" r="r" b="b"/>
                <a:pathLst>
                  <a:path w="785" h="967">
                    <a:moveTo>
                      <a:pt x="785" y="0"/>
                    </a:moveTo>
                    <a:lnTo>
                      <a:pt x="785" y="967"/>
                    </a:lnTo>
                    <a:lnTo>
                      <a:pt x="569" y="967"/>
                    </a:lnTo>
                    <a:lnTo>
                      <a:pt x="569" y="581"/>
                    </a:lnTo>
                    <a:lnTo>
                      <a:pt x="227" y="581"/>
                    </a:lnTo>
                    <a:lnTo>
                      <a:pt x="227" y="967"/>
                    </a:lnTo>
                    <a:lnTo>
                      <a:pt x="0" y="967"/>
                    </a:lnTo>
                    <a:lnTo>
                      <a:pt x="0" y="0"/>
                    </a:lnTo>
                    <a:lnTo>
                      <a:pt x="227" y="0"/>
                    </a:lnTo>
                    <a:lnTo>
                      <a:pt x="227" y="376"/>
                    </a:lnTo>
                    <a:lnTo>
                      <a:pt x="569" y="376"/>
                    </a:lnTo>
                    <a:lnTo>
                      <a:pt x="569"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4FF7FFAB-828C-2C4F-96E5-F21A625A55BD}"/>
                  </a:ext>
                </a:extLst>
              </p:cNvPr>
              <p:cNvSpPr/>
              <p:nvPr/>
            </p:nvSpPr>
            <p:spPr>
              <a:xfrm>
                <a:off x="3780720" y="3862799"/>
                <a:ext cx="319320" cy="356040"/>
              </a:xfrm>
              <a:custGeom>
                <a:avLst/>
                <a:gdLst/>
                <a:ahLst/>
                <a:cxnLst>
                  <a:cxn ang="3cd4">
                    <a:pos x="hc" y="t"/>
                  </a:cxn>
                  <a:cxn ang="cd2">
                    <a:pos x="l" y="vc"/>
                  </a:cxn>
                  <a:cxn ang="cd4">
                    <a:pos x="hc" y="b"/>
                  </a:cxn>
                  <a:cxn ang="0">
                    <a:pos x="r" y="vc"/>
                  </a:cxn>
                </a:cxnLst>
                <a:rect l="l" t="t" r="r" b="b"/>
                <a:pathLst>
                  <a:path w="888" h="990">
                    <a:moveTo>
                      <a:pt x="626" y="978"/>
                    </a:moveTo>
                    <a:cubicBezTo>
                      <a:pt x="546" y="899"/>
                      <a:pt x="546" y="899"/>
                      <a:pt x="546" y="899"/>
                    </a:cubicBezTo>
                    <a:cubicBezTo>
                      <a:pt x="478" y="956"/>
                      <a:pt x="398" y="990"/>
                      <a:pt x="296" y="990"/>
                    </a:cubicBezTo>
                    <a:cubicBezTo>
                      <a:pt x="114" y="990"/>
                      <a:pt x="0" y="899"/>
                      <a:pt x="0" y="751"/>
                    </a:cubicBezTo>
                    <a:cubicBezTo>
                      <a:pt x="0" y="637"/>
                      <a:pt x="80" y="557"/>
                      <a:pt x="159" y="478"/>
                    </a:cubicBezTo>
                    <a:cubicBezTo>
                      <a:pt x="91" y="398"/>
                      <a:pt x="57" y="341"/>
                      <a:pt x="57" y="250"/>
                    </a:cubicBezTo>
                    <a:cubicBezTo>
                      <a:pt x="57" y="102"/>
                      <a:pt x="159" y="0"/>
                      <a:pt x="330" y="0"/>
                    </a:cubicBezTo>
                    <a:cubicBezTo>
                      <a:pt x="501" y="0"/>
                      <a:pt x="603" y="102"/>
                      <a:pt x="603" y="250"/>
                    </a:cubicBezTo>
                    <a:cubicBezTo>
                      <a:pt x="603" y="352"/>
                      <a:pt x="535" y="421"/>
                      <a:pt x="444" y="489"/>
                    </a:cubicBezTo>
                    <a:cubicBezTo>
                      <a:pt x="546" y="603"/>
                      <a:pt x="546" y="603"/>
                      <a:pt x="546" y="603"/>
                    </a:cubicBezTo>
                    <a:cubicBezTo>
                      <a:pt x="672" y="443"/>
                      <a:pt x="672" y="443"/>
                      <a:pt x="672" y="443"/>
                    </a:cubicBezTo>
                    <a:cubicBezTo>
                      <a:pt x="819" y="546"/>
                      <a:pt x="819" y="546"/>
                      <a:pt x="819" y="546"/>
                    </a:cubicBezTo>
                    <a:cubicBezTo>
                      <a:pt x="672" y="751"/>
                      <a:pt x="672" y="751"/>
                      <a:pt x="672" y="751"/>
                    </a:cubicBezTo>
                    <a:cubicBezTo>
                      <a:pt x="888" y="978"/>
                      <a:pt x="888" y="978"/>
                      <a:pt x="888" y="978"/>
                    </a:cubicBezTo>
                    <a:close/>
                    <a:moveTo>
                      <a:pt x="421" y="762"/>
                    </a:moveTo>
                    <a:cubicBezTo>
                      <a:pt x="353" y="694"/>
                      <a:pt x="353" y="694"/>
                      <a:pt x="353" y="694"/>
                    </a:cubicBezTo>
                    <a:cubicBezTo>
                      <a:pt x="330" y="671"/>
                      <a:pt x="307" y="648"/>
                      <a:pt x="285" y="625"/>
                    </a:cubicBezTo>
                    <a:cubicBezTo>
                      <a:pt x="250" y="660"/>
                      <a:pt x="228" y="694"/>
                      <a:pt x="228" y="728"/>
                    </a:cubicBezTo>
                    <a:cubicBezTo>
                      <a:pt x="228" y="774"/>
                      <a:pt x="262" y="808"/>
                      <a:pt x="319" y="808"/>
                    </a:cubicBezTo>
                    <a:cubicBezTo>
                      <a:pt x="353" y="808"/>
                      <a:pt x="387" y="785"/>
                      <a:pt x="421" y="762"/>
                    </a:cubicBezTo>
                    <a:close/>
                    <a:moveTo>
                      <a:pt x="319" y="364"/>
                    </a:moveTo>
                    <a:cubicBezTo>
                      <a:pt x="364" y="318"/>
                      <a:pt x="410" y="284"/>
                      <a:pt x="410" y="250"/>
                    </a:cubicBezTo>
                    <a:cubicBezTo>
                      <a:pt x="410" y="216"/>
                      <a:pt x="376" y="182"/>
                      <a:pt x="330" y="182"/>
                    </a:cubicBezTo>
                    <a:cubicBezTo>
                      <a:pt x="285" y="182"/>
                      <a:pt x="262" y="204"/>
                      <a:pt x="262" y="250"/>
                    </a:cubicBezTo>
                    <a:cubicBezTo>
                      <a:pt x="262" y="284"/>
                      <a:pt x="273" y="307"/>
                      <a:pt x="319" y="364"/>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F6D43662-05BE-004B-9C05-26FD17F28F47}"/>
                  </a:ext>
                </a:extLst>
              </p:cNvPr>
              <p:cNvSpPr/>
              <p:nvPr/>
            </p:nvSpPr>
            <p:spPr>
              <a:xfrm>
                <a:off x="4276440" y="3866759"/>
                <a:ext cx="483120" cy="347760"/>
              </a:xfrm>
              <a:custGeom>
                <a:avLst/>
                <a:gdLst/>
                <a:ahLst/>
                <a:cxnLst>
                  <a:cxn ang="3cd4">
                    <a:pos x="hc" y="t"/>
                  </a:cxn>
                  <a:cxn ang="cd2">
                    <a:pos x="l" y="vc"/>
                  </a:cxn>
                  <a:cxn ang="cd4">
                    <a:pos x="hc" y="b"/>
                  </a:cxn>
                  <a:cxn ang="0">
                    <a:pos x="r" y="vc"/>
                  </a:cxn>
                </a:cxnLst>
                <a:rect l="l" t="t" r="r" b="b"/>
                <a:pathLst>
                  <a:path w="1343" h="967">
                    <a:moveTo>
                      <a:pt x="1343" y="0"/>
                    </a:moveTo>
                    <a:lnTo>
                      <a:pt x="1093" y="967"/>
                    </a:lnTo>
                    <a:lnTo>
                      <a:pt x="831" y="967"/>
                    </a:lnTo>
                    <a:lnTo>
                      <a:pt x="672" y="364"/>
                    </a:lnTo>
                    <a:lnTo>
                      <a:pt x="513" y="967"/>
                    </a:lnTo>
                    <a:lnTo>
                      <a:pt x="251" y="967"/>
                    </a:lnTo>
                    <a:lnTo>
                      <a:pt x="0" y="0"/>
                    </a:lnTo>
                    <a:lnTo>
                      <a:pt x="228" y="0"/>
                    </a:lnTo>
                    <a:lnTo>
                      <a:pt x="387" y="683"/>
                    </a:lnTo>
                    <a:lnTo>
                      <a:pt x="558" y="0"/>
                    </a:lnTo>
                    <a:lnTo>
                      <a:pt x="786" y="0"/>
                    </a:lnTo>
                    <a:lnTo>
                      <a:pt x="956" y="683"/>
                    </a:lnTo>
                    <a:lnTo>
                      <a:pt x="1116"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90902030-0952-CA4E-9D90-62A8CCDABE8D}"/>
                  </a:ext>
                </a:extLst>
              </p:cNvPr>
              <p:cNvSpPr/>
              <p:nvPr/>
            </p:nvSpPr>
            <p:spPr>
              <a:xfrm>
                <a:off x="4825440" y="3866759"/>
                <a:ext cx="237600" cy="347760"/>
              </a:xfrm>
              <a:custGeom>
                <a:avLst/>
                <a:gdLst/>
                <a:ahLst/>
                <a:cxnLst>
                  <a:cxn ang="3cd4">
                    <a:pos x="hc" y="t"/>
                  </a:cxn>
                  <a:cxn ang="cd2">
                    <a:pos x="l" y="vc"/>
                  </a:cxn>
                  <a:cxn ang="cd4">
                    <a:pos x="hc" y="b"/>
                  </a:cxn>
                  <a:cxn ang="0">
                    <a:pos x="r" y="vc"/>
                  </a:cxn>
                </a:cxnLst>
                <a:rect l="l" t="t" r="r" b="b"/>
                <a:pathLst>
                  <a:path w="661" h="967">
                    <a:moveTo>
                      <a:pt x="228" y="205"/>
                    </a:moveTo>
                    <a:lnTo>
                      <a:pt x="228" y="376"/>
                    </a:lnTo>
                    <a:lnTo>
                      <a:pt x="638" y="376"/>
                    </a:lnTo>
                    <a:lnTo>
                      <a:pt x="638" y="581"/>
                    </a:lnTo>
                    <a:lnTo>
                      <a:pt x="228" y="581"/>
                    </a:lnTo>
                    <a:lnTo>
                      <a:pt x="228" y="763"/>
                    </a:lnTo>
                    <a:lnTo>
                      <a:pt x="661" y="763"/>
                    </a:lnTo>
                    <a:lnTo>
                      <a:pt x="661" y="967"/>
                    </a:lnTo>
                    <a:lnTo>
                      <a:pt x="0" y="967"/>
                    </a:lnTo>
                    <a:lnTo>
                      <a:pt x="0" y="0"/>
                    </a:lnTo>
                    <a:lnTo>
                      <a:pt x="661" y="0"/>
                    </a:lnTo>
                    <a:lnTo>
                      <a:pt x="661"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1" name="Freeform 60">
                <a:extLst>
                  <a:ext uri="{FF2B5EF4-FFF2-40B4-BE49-F238E27FC236}">
                    <a16:creationId xmlns:a16="http://schemas.microsoft.com/office/drawing/2014/main" id="{29F0DBEC-27C1-A24E-A1B9-B0FC42F91E6F}"/>
                  </a:ext>
                </a:extLst>
              </p:cNvPr>
              <p:cNvSpPr/>
              <p:nvPr/>
            </p:nvSpPr>
            <p:spPr>
              <a:xfrm>
                <a:off x="5149440" y="3866759"/>
                <a:ext cx="232920" cy="347760"/>
              </a:xfrm>
              <a:custGeom>
                <a:avLst/>
                <a:gdLst/>
                <a:ahLst/>
                <a:cxnLst>
                  <a:cxn ang="3cd4">
                    <a:pos x="hc" y="t"/>
                  </a:cxn>
                  <a:cxn ang="cd2">
                    <a:pos x="l" y="vc"/>
                  </a:cxn>
                  <a:cxn ang="cd4">
                    <a:pos x="hc" y="b"/>
                  </a:cxn>
                  <a:cxn ang="0">
                    <a:pos x="r" y="vc"/>
                  </a:cxn>
                </a:cxnLst>
                <a:rect l="l" t="t" r="r" b="b"/>
                <a:pathLst>
                  <a:path w="648" h="967">
                    <a:moveTo>
                      <a:pt x="648" y="763"/>
                    </a:moveTo>
                    <a:lnTo>
                      <a:pt x="648"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0C5F180B-3B7D-1342-A832-8C0121A3E84B}"/>
                  </a:ext>
                </a:extLst>
              </p:cNvPr>
              <p:cNvSpPr/>
              <p:nvPr/>
            </p:nvSpPr>
            <p:spPr>
              <a:xfrm>
                <a:off x="5452560" y="3866759"/>
                <a:ext cx="233280" cy="347760"/>
              </a:xfrm>
              <a:custGeom>
                <a:avLst/>
                <a:gdLst/>
                <a:ahLst/>
                <a:cxnLst>
                  <a:cxn ang="3cd4">
                    <a:pos x="hc" y="t"/>
                  </a:cxn>
                  <a:cxn ang="cd2">
                    <a:pos x="l" y="vc"/>
                  </a:cxn>
                  <a:cxn ang="cd4">
                    <a:pos x="hc" y="b"/>
                  </a:cxn>
                  <a:cxn ang="0">
                    <a:pos x="r" y="vc"/>
                  </a:cxn>
                </a:cxnLst>
                <a:rect l="l" t="t" r="r" b="b"/>
                <a:pathLst>
                  <a:path w="649" h="967">
                    <a:moveTo>
                      <a:pt x="649" y="763"/>
                    </a:moveTo>
                    <a:lnTo>
                      <a:pt x="649" y="967"/>
                    </a:lnTo>
                    <a:lnTo>
                      <a:pt x="0" y="967"/>
                    </a:lnTo>
                    <a:lnTo>
                      <a:pt x="0" y="0"/>
                    </a:lnTo>
                    <a:lnTo>
                      <a:pt x="227" y="0"/>
                    </a:lnTo>
                    <a:lnTo>
                      <a:pt x="227" y="763"/>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3" name="Freeform 62">
                <a:extLst>
                  <a:ext uri="{FF2B5EF4-FFF2-40B4-BE49-F238E27FC236}">
                    <a16:creationId xmlns:a16="http://schemas.microsoft.com/office/drawing/2014/main" id="{FCBDA0E7-0576-2341-BC8D-E83EB3240D60}"/>
                  </a:ext>
                </a:extLst>
              </p:cNvPr>
              <p:cNvSpPr/>
              <p:nvPr/>
            </p:nvSpPr>
            <p:spPr>
              <a:xfrm>
                <a:off x="5755680" y="3866759"/>
                <a:ext cx="294840" cy="347760"/>
              </a:xfrm>
              <a:custGeom>
                <a:avLst/>
                <a:gdLst/>
                <a:ahLst/>
                <a:cxnLst>
                  <a:cxn ang="3cd4">
                    <a:pos x="hc" y="t"/>
                  </a:cxn>
                  <a:cxn ang="cd2">
                    <a:pos x="l" y="vc"/>
                  </a:cxn>
                  <a:cxn ang="cd4">
                    <a:pos x="hc" y="b"/>
                  </a:cxn>
                  <a:cxn ang="0">
                    <a:pos x="r" y="vc"/>
                  </a:cxn>
                </a:cxnLst>
                <a:rect l="l" t="t" r="r" b="b"/>
                <a:pathLst>
                  <a:path w="820" h="967">
                    <a:moveTo>
                      <a:pt x="820" y="967"/>
                    </a:moveTo>
                    <a:lnTo>
                      <a:pt x="592" y="967"/>
                    </a:lnTo>
                    <a:lnTo>
                      <a:pt x="228" y="398"/>
                    </a:lnTo>
                    <a:lnTo>
                      <a:pt x="228" y="967"/>
                    </a:lnTo>
                    <a:lnTo>
                      <a:pt x="0" y="967"/>
                    </a:lnTo>
                    <a:lnTo>
                      <a:pt x="0" y="0"/>
                    </a:lnTo>
                    <a:lnTo>
                      <a:pt x="217" y="0"/>
                    </a:lnTo>
                    <a:lnTo>
                      <a:pt x="592" y="581"/>
                    </a:lnTo>
                    <a:lnTo>
                      <a:pt x="592" y="0"/>
                    </a:lnTo>
                    <a:lnTo>
                      <a:pt x="820"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125813D9-7521-F742-A8FC-A8B2F49E95E3}"/>
                  </a:ext>
                </a:extLst>
              </p:cNvPr>
              <p:cNvSpPr/>
              <p:nvPr/>
            </p:nvSpPr>
            <p:spPr>
              <a:xfrm>
                <a:off x="6132600" y="3866759"/>
                <a:ext cx="233280" cy="347760"/>
              </a:xfrm>
              <a:custGeom>
                <a:avLst/>
                <a:gdLst/>
                <a:ahLst/>
                <a:cxnLst>
                  <a:cxn ang="3cd4">
                    <a:pos x="hc" y="t"/>
                  </a:cxn>
                  <a:cxn ang="cd2">
                    <a:pos x="l" y="vc"/>
                  </a:cxn>
                  <a:cxn ang="cd4">
                    <a:pos x="hc" y="b"/>
                  </a:cxn>
                  <a:cxn ang="0">
                    <a:pos x="r" y="vc"/>
                  </a:cxn>
                </a:cxnLst>
                <a:rect l="l" t="t" r="r" b="b"/>
                <a:pathLst>
                  <a:path w="649" h="967">
                    <a:moveTo>
                      <a:pt x="217" y="205"/>
                    </a:moveTo>
                    <a:lnTo>
                      <a:pt x="217" y="376"/>
                    </a:lnTo>
                    <a:lnTo>
                      <a:pt x="626" y="376"/>
                    </a:lnTo>
                    <a:lnTo>
                      <a:pt x="626" y="581"/>
                    </a:lnTo>
                    <a:lnTo>
                      <a:pt x="217" y="581"/>
                    </a:lnTo>
                    <a:lnTo>
                      <a:pt x="217" y="763"/>
                    </a:lnTo>
                    <a:lnTo>
                      <a:pt x="649" y="763"/>
                    </a:lnTo>
                    <a:lnTo>
                      <a:pt x="649" y="967"/>
                    </a:lnTo>
                    <a:lnTo>
                      <a:pt x="0" y="967"/>
                    </a:lnTo>
                    <a:lnTo>
                      <a:pt x="0" y="0"/>
                    </a:lnTo>
                    <a:lnTo>
                      <a:pt x="649" y="0"/>
                    </a:lnTo>
                    <a:lnTo>
                      <a:pt x="649" y="205"/>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5" name="Freeform 64">
                <a:extLst>
                  <a:ext uri="{FF2B5EF4-FFF2-40B4-BE49-F238E27FC236}">
                    <a16:creationId xmlns:a16="http://schemas.microsoft.com/office/drawing/2014/main" id="{42A985FB-EEE6-E946-A098-221543626393}"/>
                  </a:ext>
                </a:extLst>
              </p:cNvPr>
              <p:cNvSpPr/>
              <p:nvPr/>
            </p:nvSpPr>
            <p:spPr>
              <a:xfrm>
                <a:off x="644004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0"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0"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7" y="625"/>
                      <a:pt x="364" y="603"/>
                    </a:cubicBezTo>
                    <a:cubicBezTo>
                      <a:pt x="319" y="592"/>
                      <a:pt x="319" y="592"/>
                      <a:pt x="319" y="592"/>
                    </a:cubicBezTo>
                    <a:cubicBezTo>
                      <a:pt x="125" y="546"/>
                      <a:pt x="34" y="455"/>
                      <a:pt x="34" y="307"/>
                    </a:cubicBezTo>
                    <a:cubicBezTo>
                      <a:pt x="34" y="113"/>
                      <a:pt x="193" y="0"/>
                      <a:pt x="387" y="0"/>
                    </a:cubicBezTo>
                    <a:cubicBezTo>
                      <a:pt x="512" y="0"/>
                      <a:pt x="615" y="22"/>
                      <a:pt x="740" y="11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BE75066F-87B2-6746-9E2C-2A6E16276253}"/>
                  </a:ext>
                </a:extLst>
              </p:cNvPr>
              <p:cNvSpPr/>
              <p:nvPr/>
            </p:nvSpPr>
            <p:spPr>
              <a:xfrm>
                <a:off x="6771600" y="3862799"/>
                <a:ext cx="270000" cy="356040"/>
              </a:xfrm>
              <a:custGeom>
                <a:avLst/>
                <a:gdLst/>
                <a:ahLst/>
                <a:cxnLst>
                  <a:cxn ang="3cd4">
                    <a:pos x="hc" y="t"/>
                  </a:cxn>
                  <a:cxn ang="cd2">
                    <a:pos x="l" y="vc"/>
                  </a:cxn>
                  <a:cxn ang="cd4">
                    <a:pos x="hc" y="b"/>
                  </a:cxn>
                  <a:cxn ang="0">
                    <a:pos x="r" y="vc"/>
                  </a:cxn>
                </a:cxnLst>
                <a:rect l="l" t="t" r="r" b="b"/>
                <a:pathLst>
                  <a:path w="751" h="990">
                    <a:moveTo>
                      <a:pt x="637" y="284"/>
                    </a:moveTo>
                    <a:cubicBezTo>
                      <a:pt x="581" y="239"/>
                      <a:pt x="501" y="204"/>
                      <a:pt x="398" y="204"/>
                    </a:cubicBezTo>
                    <a:cubicBezTo>
                      <a:pt x="330" y="204"/>
                      <a:pt x="273" y="239"/>
                      <a:pt x="273" y="284"/>
                    </a:cubicBezTo>
                    <a:cubicBezTo>
                      <a:pt x="273" y="341"/>
                      <a:pt x="341" y="364"/>
                      <a:pt x="432" y="387"/>
                    </a:cubicBezTo>
                    <a:cubicBezTo>
                      <a:pt x="478" y="398"/>
                      <a:pt x="478" y="398"/>
                      <a:pt x="478" y="398"/>
                    </a:cubicBezTo>
                    <a:cubicBezTo>
                      <a:pt x="660" y="443"/>
                      <a:pt x="751" y="534"/>
                      <a:pt x="751" y="683"/>
                    </a:cubicBezTo>
                    <a:cubicBezTo>
                      <a:pt x="751" y="899"/>
                      <a:pt x="581" y="990"/>
                      <a:pt x="387" y="990"/>
                    </a:cubicBezTo>
                    <a:cubicBezTo>
                      <a:pt x="228" y="990"/>
                      <a:pt x="91" y="944"/>
                      <a:pt x="0" y="865"/>
                    </a:cubicBezTo>
                    <a:cubicBezTo>
                      <a:pt x="125" y="694"/>
                      <a:pt x="125" y="694"/>
                      <a:pt x="125" y="694"/>
                    </a:cubicBezTo>
                    <a:cubicBezTo>
                      <a:pt x="182" y="739"/>
                      <a:pt x="273" y="785"/>
                      <a:pt x="387" y="785"/>
                    </a:cubicBezTo>
                    <a:cubicBezTo>
                      <a:pt x="455" y="785"/>
                      <a:pt x="512" y="762"/>
                      <a:pt x="512" y="705"/>
                    </a:cubicBezTo>
                    <a:cubicBezTo>
                      <a:pt x="512" y="648"/>
                      <a:pt x="466" y="625"/>
                      <a:pt x="364" y="603"/>
                    </a:cubicBezTo>
                    <a:cubicBezTo>
                      <a:pt x="319" y="592"/>
                      <a:pt x="319" y="592"/>
                      <a:pt x="319" y="592"/>
                    </a:cubicBezTo>
                    <a:cubicBezTo>
                      <a:pt x="125" y="546"/>
                      <a:pt x="34" y="455"/>
                      <a:pt x="34" y="307"/>
                    </a:cubicBezTo>
                    <a:cubicBezTo>
                      <a:pt x="34" y="113"/>
                      <a:pt x="193" y="0"/>
                      <a:pt x="387" y="0"/>
                    </a:cubicBezTo>
                    <a:cubicBezTo>
                      <a:pt x="512" y="0"/>
                      <a:pt x="614" y="22"/>
                      <a:pt x="740" y="11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6C27228E-696A-9242-BD6B-C449A066AD11}"/>
              </a:ext>
            </a:extLst>
          </p:cNvPr>
          <p:cNvSpPr>
            <a:spLocks noGrp="1"/>
          </p:cNvSpPr>
          <p:nvPr>
            <p:ph type="ctrTitle"/>
          </p:nvPr>
        </p:nvSpPr>
        <p:spPr>
          <a:xfrm>
            <a:off x="701039" y="2302887"/>
            <a:ext cx="10789922" cy="1978002"/>
          </a:xfrm>
        </p:spPr>
        <p:txBody>
          <a:bodyPr lIns="0" tIns="0" rIns="0" bIns="0" anchor="b">
            <a:noAutofit/>
          </a:bodyPr>
          <a:lstStyle>
            <a:lvl1pPr algn="l">
              <a:defRPr sz="32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58F5D8-5287-8444-B6BF-9F6ABD6F1A5B}"/>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19152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g Left &amp; Content">
    <p:spTree>
      <p:nvGrpSpPr>
        <p:cNvPr id="1" name=""/>
        <p:cNvGrpSpPr/>
        <p:nvPr/>
      </p:nvGrpSpPr>
      <p:grpSpPr>
        <a:xfrm>
          <a:off x="0" y="0"/>
          <a:ext cx="0" cy="0"/>
          <a:chOff x="0" y="0"/>
          <a:chExt cx="0" cy="0"/>
        </a:xfrm>
      </p:grpSpPr>
      <p:sp>
        <p:nvSpPr>
          <p:cNvPr id="5" name="Picture Placeholder 13"/>
          <p:cNvSpPr>
            <a:spLocks noGrp="1"/>
          </p:cNvSpPr>
          <p:nvPr>
            <p:ph type="pic" sz="quarter" idx="22" hasCustomPrompt="1"/>
          </p:nvPr>
        </p:nvSpPr>
        <p:spPr>
          <a:xfrm>
            <a:off x="1" y="0"/>
            <a:ext cx="5945148" cy="6858000"/>
          </a:xfrm>
          <a:prstGeom prst="rect">
            <a:avLst/>
          </a:prstGeom>
          <a:solidFill>
            <a:schemeClr val="bg1">
              <a:lumMod val="95000"/>
            </a:schemeClr>
          </a:solidFill>
          <a:effectLst/>
        </p:spPr>
        <p:txBody>
          <a:bodyPr rtlCol="0">
            <a:normAutofit/>
          </a:bodyPr>
          <a:lstStyle>
            <a:lvl1pPr marL="0" indent="0" algn="l">
              <a:buNone/>
              <a:defRPr sz="2400" b="0">
                <a:ln>
                  <a:noFill/>
                </a:ln>
                <a:solidFill>
                  <a:schemeClr val="accent6">
                    <a:lumMod val="60000"/>
                    <a:lumOff val="40000"/>
                  </a:schemeClr>
                </a:solidFill>
                <a:latin typeface="+mn-lt"/>
                <a:ea typeface="Roboto" charset="0"/>
                <a:cs typeface="Roboto" charset="0"/>
              </a:defRPr>
            </a:lvl1pPr>
          </a:lstStyle>
          <a:p>
            <a:pPr lvl="0"/>
            <a:r>
              <a:rPr lang="en-US" noProof="0" dirty="0"/>
              <a:t>Picture</a:t>
            </a:r>
          </a:p>
        </p:txBody>
      </p:sp>
      <p:sp>
        <p:nvSpPr>
          <p:cNvPr id="7" name="Text Placeholder 22"/>
          <p:cNvSpPr>
            <a:spLocks noGrp="1"/>
          </p:cNvSpPr>
          <p:nvPr>
            <p:ph type="body" sz="quarter" idx="26"/>
          </p:nvPr>
        </p:nvSpPr>
        <p:spPr>
          <a:xfrm>
            <a:off x="5945149" y="1485901"/>
            <a:ext cx="6246852" cy="4766311"/>
          </a:xfrm>
          <a:prstGeom prst="rect">
            <a:avLst/>
          </a:prstGeom>
        </p:spPr>
        <p:txBody>
          <a:bodyPr lIns="274320" tIns="0" rIns="274320" bIns="0">
            <a:noAutofit/>
          </a:bodyPr>
          <a:lstStyle>
            <a:lvl1pPr algn="l">
              <a:defRPr sz="1467">
                <a:solidFill>
                  <a:schemeClr val="accent6"/>
                </a:solidFill>
                <a:latin typeface="+mn-lt"/>
              </a:defRPr>
            </a:lvl1pPr>
            <a:lvl2pPr algn="l">
              <a:defRPr sz="1400">
                <a:solidFill>
                  <a:schemeClr val="accent6"/>
                </a:solidFill>
                <a:latin typeface="+mn-lt"/>
              </a:defRPr>
            </a:lvl2pPr>
            <a:lvl3pPr algn="l">
              <a:defRPr sz="1400">
                <a:solidFill>
                  <a:schemeClr val="accent6"/>
                </a:solidFill>
                <a:latin typeface="+mn-lt"/>
              </a:defRPr>
            </a:lvl3pPr>
            <a:lvl4pPr algn="l">
              <a:defRPr sz="1400">
                <a:solidFill>
                  <a:schemeClr val="accent6"/>
                </a:solidFill>
                <a:latin typeface="+mn-lt"/>
              </a:defRPr>
            </a:lvl4pPr>
            <a:lvl5pPr algn="l">
              <a:defRPr sz="1400">
                <a:solidFill>
                  <a:schemeClr val="accent6"/>
                </a:solidFill>
                <a:latin typeface="+mn-lt"/>
              </a:defRPr>
            </a:lvl5pPr>
          </a:lstStyle>
          <a:p>
            <a:pPr lvl="0"/>
            <a:r>
              <a:rPr lang="en-US" dirty="0"/>
              <a:t>Edit Master text styles</a:t>
            </a:r>
          </a:p>
        </p:txBody>
      </p:sp>
      <p:sp>
        <p:nvSpPr>
          <p:cNvPr id="8" name="Text Placeholder 14"/>
          <p:cNvSpPr>
            <a:spLocks noGrp="1"/>
          </p:cNvSpPr>
          <p:nvPr>
            <p:ph type="body" sz="quarter" idx="25" hasCustomPrompt="1"/>
          </p:nvPr>
        </p:nvSpPr>
        <p:spPr>
          <a:xfrm>
            <a:off x="5945149" y="416052"/>
            <a:ext cx="6246852" cy="574453"/>
          </a:xfrm>
          <a:prstGeom prst="rect">
            <a:avLst/>
          </a:prstGeom>
        </p:spPr>
        <p:txBody>
          <a:bodyPr wrap="square" lIns="274320" tIns="0" rIns="274320" bIns="0" anchor="t" anchorCtr="0">
            <a:spAutoFit/>
          </a:bodyPr>
          <a:lstStyle>
            <a:lvl1pPr algn="l">
              <a:defRPr sz="3733">
                <a:solidFill>
                  <a:schemeClr val="accent3"/>
                </a:solidFill>
                <a:latin typeface="Gotham Medium" pitchFamily="50" charset="0"/>
                <a:cs typeface="Gotham Medium" pitchFamily="50" charset="0"/>
              </a:defRPr>
            </a:lvl1pPr>
            <a:lvl2pPr>
              <a:defRPr sz="3600">
                <a:solidFill>
                  <a:schemeClr val="accent3"/>
                </a:solidFill>
                <a:latin typeface="Gotham Medium" pitchFamily="50" charset="0"/>
                <a:cs typeface="Gotham Medium" pitchFamily="50" charset="0"/>
              </a:defRPr>
            </a:lvl2pPr>
            <a:lvl3pPr>
              <a:defRPr sz="3600">
                <a:solidFill>
                  <a:schemeClr val="accent3"/>
                </a:solidFill>
                <a:latin typeface="Gotham Medium" pitchFamily="50" charset="0"/>
                <a:cs typeface="Gotham Medium" pitchFamily="50" charset="0"/>
              </a:defRPr>
            </a:lvl3pPr>
            <a:lvl4pPr>
              <a:defRPr sz="3600">
                <a:solidFill>
                  <a:schemeClr val="accent3"/>
                </a:solidFill>
                <a:latin typeface="Gotham Medium" pitchFamily="50" charset="0"/>
                <a:cs typeface="Gotham Medium" pitchFamily="50" charset="0"/>
              </a:defRPr>
            </a:lvl4pPr>
            <a:lvl5pPr>
              <a:defRPr sz="3600">
                <a:solidFill>
                  <a:schemeClr val="accent3"/>
                </a:solidFill>
                <a:latin typeface="Gotham Medium" pitchFamily="50" charset="0"/>
                <a:cs typeface="Gotham Medium" pitchFamily="50" charset="0"/>
              </a:defRPr>
            </a:lvl5pPr>
          </a:lstStyle>
          <a:p>
            <a:pPr lvl="0"/>
            <a:r>
              <a:rPr lang="en-US" dirty="0"/>
              <a:t>Title Goes Here</a:t>
            </a:r>
          </a:p>
        </p:txBody>
      </p:sp>
    </p:spTree>
    <p:extLst>
      <p:ext uri="{BB962C8B-B14F-4D97-AF65-F5344CB8AC3E}">
        <p14:creationId xmlns:p14="http://schemas.microsoft.com/office/powerpoint/2010/main" val="32643938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Call-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E4F52D0-9210-944A-A87F-4241D33F5245}"/>
              </a:ext>
            </a:extLst>
          </p:cNvPr>
          <p:cNvGrpSpPr/>
          <p:nvPr userDrawn="1"/>
        </p:nvGrpSpPr>
        <p:grpSpPr>
          <a:xfrm>
            <a:off x="694689" y="6416431"/>
            <a:ext cx="1057878" cy="296265"/>
            <a:chOff x="446759" y="1315079"/>
            <a:chExt cx="10079281" cy="2822760"/>
          </a:xfrm>
        </p:grpSpPr>
        <p:grpSp>
          <p:nvGrpSpPr>
            <p:cNvPr id="10" name="Group 9">
              <a:extLst>
                <a:ext uri="{FF2B5EF4-FFF2-40B4-BE49-F238E27FC236}">
                  <a16:creationId xmlns:a16="http://schemas.microsoft.com/office/drawing/2014/main" id="{958A19FE-7A76-7C43-9C8C-48A1106EF454}"/>
                </a:ext>
              </a:extLst>
            </p:cNvPr>
            <p:cNvGrpSpPr/>
            <p:nvPr/>
          </p:nvGrpSpPr>
          <p:grpSpPr>
            <a:xfrm>
              <a:off x="7358760" y="1315079"/>
              <a:ext cx="3167280" cy="2105640"/>
              <a:chOff x="7358760" y="1315080"/>
              <a:chExt cx="3167279" cy="2105640"/>
            </a:xfrm>
          </p:grpSpPr>
          <p:sp>
            <p:nvSpPr>
              <p:cNvPr id="19" name="Freeform 18">
                <a:extLst>
                  <a:ext uri="{FF2B5EF4-FFF2-40B4-BE49-F238E27FC236}">
                    <a16:creationId xmlns:a16="http://schemas.microsoft.com/office/drawing/2014/main" id="{AA77A368-B946-0647-9840-857AC1A0C998}"/>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A7AD5330-297F-DF47-918C-C4A31796EEB7}"/>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1" name="Group 20">
                <a:extLst>
                  <a:ext uri="{FF2B5EF4-FFF2-40B4-BE49-F238E27FC236}">
                    <a16:creationId xmlns:a16="http://schemas.microsoft.com/office/drawing/2014/main" id="{94242DC5-855B-B04D-B16F-BC480A9F5CE1}"/>
                  </a:ext>
                </a:extLst>
              </p:cNvPr>
              <p:cNvGrpSpPr/>
              <p:nvPr/>
            </p:nvGrpSpPr>
            <p:grpSpPr>
              <a:xfrm>
                <a:off x="8821800" y="1700280"/>
                <a:ext cx="241200" cy="1720440"/>
                <a:chOff x="8821800" y="1700280"/>
                <a:chExt cx="241200" cy="1720440"/>
              </a:xfrm>
            </p:grpSpPr>
            <p:sp>
              <p:nvSpPr>
                <p:cNvPr id="22" name="Freeform 21">
                  <a:extLst>
                    <a:ext uri="{FF2B5EF4-FFF2-40B4-BE49-F238E27FC236}">
                      <a16:creationId xmlns:a16="http://schemas.microsoft.com/office/drawing/2014/main" id="{84F10A4D-4307-8245-8A08-E2698FBEE634}"/>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A2E9FA34-7EAC-2345-A09F-1AF9F030F0ED}"/>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1" name="Group 10">
              <a:extLst>
                <a:ext uri="{FF2B5EF4-FFF2-40B4-BE49-F238E27FC236}">
                  <a16:creationId xmlns:a16="http://schemas.microsoft.com/office/drawing/2014/main" id="{5D3ED6CF-D91A-DE47-B2FD-837DC382AAFD}"/>
                </a:ext>
              </a:extLst>
            </p:cNvPr>
            <p:cNvGrpSpPr/>
            <p:nvPr/>
          </p:nvGrpSpPr>
          <p:grpSpPr>
            <a:xfrm>
              <a:off x="446759" y="2376360"/>
              <a:ext cx="7964999" cy="1761479"/>
              <a:chOff x="446759" y="2376360"/>
              <a:chExt cx="7965000" cy="1761479"/>
            </a:xfrm>
          </p:grpSpPr>
          <p:sp>
            <p:nvSpPr>
              <p:cNvPr id="12" name="Freeform 11">
                <a:extLst>
                  <a:ext uri="{FF2B5EF4-FFF2-40B4-BE49-F238E27FC236}">
                    <a16:creationId xmlns:a16="http://schemas.microsoft.com/office/drawing/2014/main" id="{236B547E-EE98-6546-BD0C-755A9EFC8099}"/>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FC19BFBF-EEFC-6D46-9EBD-1A465983A37D}"/>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7F75315D-B580-D640-988F-4B9BB46A0374}"/>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C9B2F748-8178-8746-B651-0F38F8D5B7A8}"/>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80250B73-DC4C-2142-AE2D-A4491AFF9B33}"/>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2E88B2F2-FC58-794A-8EA9-5DBF3FE6BC79}"/>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07454E04-7011-7941-9DCC-8A42FBE3ABC0}"/>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2" name="Title 1">
            <a:extLst>
              <a:ext uri="{FF2B5EF4-FFF2-40B4-BE49-F238E27FC236}">
                <a16:creationId xmlns:a16="http://schemas.microsoft.com/office/drawing/2014/main" id="{4E87FF5C-CFE3-F84A-AA7B-139DEFF6AB0C}"/>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14CCADA-3481-054F-9318-50EABA2C02CD}"/>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7" name="Rectangle 6">
            <a:extLst>
              <a:ext uri="{FF2B5EF4-FFF2-40B4-BE49-F238E27FC236}">
                <a16:creationId xmlns:a16="http://schemas.microsoft.com/office/drawing/2014/main" id="{45089CDA-29B5-6F49-A77D-0B5F8D5EDDB0}"/>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A1C6E56D-F5BC-1449-8B8B-57C8B89F1CD8}"/>
              </a:ext>
            </a:extLst>
          </p:cNvPr>
          <p:cNvSpPr>
            <a:spLocks noGrp="1"/>
          </p:cNvSpPr>
          <p:nvPr>
            <p:ph idx="1"/>
          </p:nvPr>
        </p:nvSpPr>
        <p:spPr>
          <a:xfrm>
            <a:off x="701039" y="1122925"/>
            <a:ext cx="10789923" cy="4489283"/>
          </a:xfrm>
        </p:spPr>
        <p:txBody>
          <a:bodyPr>
            <a:noAutofit/>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a:extLst>
              <a:ext uri="{FF2B5EF4-FFF2-40B4-BE49-F238E27FC236}">
                <a16:creationId xmlns:a16="http://schemas.microsoft.com/office/drawing/2014/main" id="{9EACCD77-A423-184A-A162-3E3B4F78B4B1}"/>
              </a:ext>
            </a:extLst>
          </p:cNvPr>
          <p:cNvSpPr>
            <a:spLocks noGrp="1"/>
          </p:cNvSpPr>
          <p:nvPr>
            <p:ph type="body" sz="quarter" idx="15"/>
          </p:nvPr>
        </p:nvSpPr>
        <p:spPr>
          <a:xfrm>
            <a:off x="694690" y="5725297"/>
            <a:ext cx="10796270" cy="578046"/>
          </a:xfrm>
          <a:solidFill>
            <a:schemeClr val="accent1"/>
          </a:solidFill>
        </p:spPr>
        <p:txBody>
          <a:bodyPr lIns="182880" tIns="182880" rIns="182880" bIns="182880" anchor="ctr">
            <a:normAutofit/>
          </a:bodyPr>
          <a:lstStyle>
            <a:lvl1pPr marL="0" indent="0" algn="ctr">
              <a:buNone/>
              <a:defRPr sz="1400" b="1">
                <a:solidFill>
                  <a:schemeClr val="bg1"/>
                </a:solidFill>
              </a:defRPr>
            </a:lvl1pPr>
            <a:lvl2pPr marL="228600" indent="0" algn="ctr">
              <a:buNone/>
              <a:defRPr sz="1400" b="1">
                <a:solidFill>
                  <a:schemeClr val="bg1"/>
                </a:solidFill>
              </a:defRPr>
            </a:lvl2pPr>
            <a:lvl3pPr marL="457200" indent="0" algn="ctr">
              <a:buNone/>
              <a:defRPr sz="1400" b="1">
                <a:solidFill>
                  <a:schemeClr val="bg1"/>
                </a:solidFill>
              </a:defRPr>
            </a:lvl3pPr>
            <a:lvl4pPr marL="457200" indent="0" algn="ctr">
              <a:buNone/>
              <a:defRPr sz="1400" b="1">
                <a:solidFill>
                  <a:schemeClr val="bg1"/>
                </a:solidFill>
              </a:defRPr>
            </a:lvl4pPr>
            <a:lvl5pPr marL="457200" indent="0" algn="ctr">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996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614FED3-75F1-5247-9169-8498EFF4F587}"/>
              </a:ext>
            </a:extLst>
          </p:cNvPr>
          <p:cNvGrpSpPr/>
          <p:nvPr userDrawn="1"/>
        </p:nvGrpSpPr>
        <p:grpSpPr>
          <a:xfrm>
            <a:off x="4383215" y="250148"/>
            <a:ext cx="8151825" cy="6607852"/>
            <a:chOff x="4383215" y="250148"/>
            <a:chExt cx="8151825" cy="6607852"/>
          </a:xfrm>
        </p:grpSpPr>
        <p:sp>
          <p:nvSpPr>
            <p:cNvPr id="25" name="Freeform 24">
              <a:extLst>
                <a:ext uri="{FF2B5EF4-FFF2-40B4-BE49-F238E27FC236}">
                  <a16:creationId xmlns:a16="http://schemas.microsoft.com/office/drawing/2014/main" id="{D7DE277D-5DCD-E54C-9B9E-92F6D77D3DF2}"/>
                </a:ext>
              </a:extLst>
            </p:cNvPr>
            <p:cNvSpPr/>
            <p:nvPr userDrawn="1"/>
          </p:nvSpPr>
          <p:spPr>
            <a:xfrm rot="1439272">
              <a:off x="10020496" y="2450339"/>
              <a:ext cx="2466412" cy="1114950"/>
            </a:xfrm>
            <a:custGeom>
              <a:avLst/>
              <a:gdLst>
                <a:gd name="connsiteX0" fmla="*/ 2032243 w 2466412"/>
                <a:gd name="connsiteY0" fmla="*/ 0 h 1114950"/>
                <a:gd name="connsiteX1" fmla="*/ 2466412 w 2466412"/>
                <a:gd name="connsiteY1" fmla="*/ 975716 h 1114950"/>
                <a:gd name="connsiteX2" fmla="*/ 2123749 w 2466412"/>
                <a:gd name="connsiteY2" fmla="*/ 1114950 h 1114950"/>
                <a:gd name="connsiteX3" fmla="*/ 0 w 2466412"/>
                <a:gd name="connsiteY3" fmla="*/ 1114950 h 1114950"/>
                <a:gd name="connsiteX4" fmla="*/ 2032243 w 2466412"/>
                <a:gd name="connsiteY4" fmla="*/ 0 h 11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412" h="1114950">
                  <a:moveTo>
                    <a:pt x="2032243" y="0"/>
                  </a:moveTo>
                  <a:lnTo>
                    <a:pt x="2466412" y="975716"/>
                  </a:lnTo>
                  <a:lnTo>
                    <a:pt x="2123749" y="1114950"/>
                  </a:lnTo>
                  <a:lnTo>
                    <a:pt x="0" y="1114950"/>
                  </a:lnTo>
                  <a:lnTo>
                    <a:pt x="2032243"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6015C42F-F0D0-1141-B9D5-7CABAA08970F}"/>
                </a:ext>
              </a:extLst>
            </p:cNvPr>
            <p:cNvSpPr/>
            <p:nvPr userDrawn="1"/>
          </p:nvSpPr>
          <p:spPr>
            <a:xfrm rot="1439272">
              <a:off x="9486448" y="3795034"/>
              <a:ext cx="3048592" cy="949592"/>
            </a:xfrm>
            <a:custGeom>
              <a:avLst/>
              <a:gdLst>
                <a:gd name="connsiteX0" fmla="*/ 0 w 3048592"/>
                <a:gd name="connsiteY0" fmla="*/ 0 h 949592"/>
                <a:gd name="connsiteX1" fmla="*/ 2626048 w 3048592"/>
                <a:gd name="connsiteY1" fmla="*/ 0 h 949592"/>
                <a:gd name="connsiteX2" fmla="*/ 3048592 w 3048592"/>
                <a:gd name="connsiteY2" fmla="*/ 949592 h 949592"/>
                <a:gd name="connsiteX3" fmla="*/ 1864394 w 3048592"/>
                <a:gd name="connsiteY3" fmla="*/ 816659 h 949592"/>
                <a:gd name="connsiteX4" fmla="*/ 0 w 3048592"/>
                <a:gd name="connsiteY4" fmla="*/ 0 h 949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592" h="949592">
                  <a:moveTo>
                    <a:pt x="0" y="0"/>
                  </a:moveTo>
                  <a:lnTo>
                    <a:pt x="2626048" y="0"/>
                  </a:lnTo>
                  <a:lnTo>
                    <a:pt x="3048592" y="949592"/>
                  </a:lnTo>
                  <a:lnTo>
                    <a:pt x="1864394" y="816659"/>
                  </a:lnTo>
                  <a:lnTo>
                    <a:pt x="0" y="0"/>
                  </a:lnTo>
                  <a:close/>
                </a:path>
              </a:pathLst>
            </a:custGeom>
            <a:solidFill>
              <a:schemeClr val="accent3">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AF871FFE-0127-024C-8367-6F5394E2599F}"/>
                </a:ext>
              </a:extLst>
            </p:cNvPr>
            <p:cNvSpPr/>
            <p:nvPr userDrawn="1"/>
          </p:nvSpPr>
          <p:spPr>
            <a:xfrm rot="1439272">
              <a:off x="5321055" y="250148"/>
              <a:ext cx="4195173" cy="1586355"/>
            </a:xfrm>
            <a:custGeom>
              <a:avLst/>
              <a:gdLst>
                <a:gd name="connsiteX0" fmla="*/ 0 w 4195173"/>
                <a:gd name="connsiteY0" fmla="*/ 584598 h 1586355"/>
                <a:gd name="connsiteX1" fmla="*/ 1313777 w 4195173"/>
                <a:gd name="connsiteY1" fmla="*/ 0 h 1586355"/>
                <a:gd name="connsiteX2" fmla="*/ 4195173 w 4195173"/>
                <a:gd name="connsiteY2" fmla="*/ 1586354 h 1586355"/>
                <a:gd name="connsiteX3" fmla="*/ 2085074 w 4195173"/>
                <a:gd name="connsiteY3" fmla="*/ 1586355 h 1586355"/>
                <a:gd name="connsiteX4" fmla="*/ 0 w 4195173"/>
                <a:gd name="connsiteY4" fmla="*/ 744673 h 1586355"/>
                <a:gd name="connsiteX5" fmla="*/ 0 w 4195173"/>
                <a:gd name="connsiteY5" fmla="*/ 584598 h 15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73" h="1586355">
                  <a:moveTo>
                    <a:pt x="0" y="584598"/>
                  </a:moveTo>
                  <a:lnTo>
                    <a:pt x="1313777" y="0"/>
                  </a:lnTo>
                  <a:lnTo>
                    <a:pt x="4195173" y="1586354"/>
                  </a:lnTo>
                  <a:lnTo>
                    <a:pt x="2085074" y="1586355"/>
                  </a:lnTo>
                  <a:lnTo>
                    <a:pt x="0" y="744673"/>
                  </a:lnTo>
                  <a:lnTo>
                    <a:pt x="0" y="584598"/>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4896A8FB-D37B-DC45-B260-FA0A5C554A12}"/>
                </a:ext>
              </a:extLst>
            </p:cNvPr>
            <p:cNvSpPr/>
            <p:nvPr userDrawn="1"/>
          </p:nvSpPr>
          <p:spPr>
            <a:xfrm rot="1439272">
              <a:off x="4383215" y="1856781"/>
              <a:ext cx="4519365" cy="1062339"/>
            </a:xfrm>
            <a:custGeom>
              <a:avLst/>
              <a:gdLst>
                <a:gd name="connsiteX0" fmla="*/ 427708 w 4519365"/>
                <a:gd name="connsiteY0" fmla="*/ 1 h 1062339"/>
                <a:gd name="connsiteX1" fmla="*/ 4519365 w 4519365"/>
                <a:gd name="connsiteY1" fmla="*/ 0 h 1062339"/>
                <a:gd name="connsiteX2" fmla="*/ 2667483 w 4519365"/>
                <a:gd name="connsiteY2" fmla="*/ 816659 h 1062339"/>
                <a:gd name="connsiteX3" fmla="*/ 466384 w 4519365"/>
                <a:gd name="connsiteY3" fmla="*/ 1062339 h 1062339"/>
                <a:gd name="connsiteX4" fmla="*/ 0 w 4519365"/>
                <a:gd name="connsiteY4" fmla="*/ 492498 h 1062339"/>
                <a:gd name="connsiteX5" fmla="*/ 427708 w 4519365"/>
                <a:gd name="connsiteY5" fmla="*/ 1 h 106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9365" h="1062339">
                  <a:moveTo>
                    <a:pt x="427708" y="1"/>
                  </a:moveTo>
                  <a:lnTo>
                    <a:pt x="4519365" y="0"/>
                  </a:lnTo>
                  <a:lnTo>
                    <a:pt x="2667483" y="816659"/>
                  </a:lnTo>
                  <a:lnTo>
                    <a:pt x="466384" y="1062339"/>
                  </a:lnTo>
                  <a:lnTo>
                    <a:pt x="0" y="492498"/>
                  </a:lnTo>
                  <a:lnTo>
                    <a:pt x="427708" y="1"/>
                  </a:lnTo>
                  <a:close/>
                </a:path>
              </a:pathLst>
            </a:custGeom>
            <a:solidFill>
              <a:schemeClr val="accent2">
                <a:alpha val="2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379AEF6E-6AEE-FF46-9D4B-57A8E33CEBA8}"/>
                </a:ext>
              </a:extLst>
            </p:cNvPr>
            <p:cNvSpPr/>
            <p:nvPr userDrawn="1"/>
          </p:nvSpPr>
          <p:spPr>
            <a:xfrm rot="1439272">
              <a:off x="9227917" y="2100427"/>
              <a:ext cx="762333" cy="749813"/>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chemeClr val="accent1">
                <a:alpha val="2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solidFill>
                  <a:schemeClr val="accent1"/>
                </a:solidFill>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9FEF3D88-6B9D-A54E-8BA5-F6D9442952B2}"/>
                </a:ext>
              </a:extLst>
            </p:cNvPr>
            <p:cNvSpPr/>
            <p:nvPr userDrawn="1"/>
          </p:nvSpPr>
          <p:spPr>
            <a:xfrm>
              <a:off x="7489197" y="2896019"/>
              <a:ext cx="2167763" cy="3961981"/>
            </a:xfrm>
            <a:custGeom>
              <a:avLst/>
              <a:gdLst>
                <a:gd name="connsiteX0" fmla="*/ 1600178 w 2167763"/>
                <a:gd name="connsiteY0" fmla="*/ 0 h 3961981"/>
                <a:gd name="connsiteX1" fmla="*/ 2167763 w 2167763"/>
                <a:gd name="connsiteY1" fmla="*/ 252561 h 3961981"/>
                <a:gd name="connsiteX2" fmla="*/ 347101 w 2167763"/>
                <a:gd name="connsiteY2" fmla="*/ 3961981 h 3961981"/>
                <a:gd name="connsiteX3" fmla="*/ 0 w 2167763"/>
                <a:gd name="connsiteY3" fmla="*/ 3961981 h 3961981"/>
                <a:gd name="connsiteX4" fmla="*/ 1600178 w 2167763"/>
                <a:gd name="connsiteY4" fmla="*/ 0 h 39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63" h="3961981">
                  <a:moveTo>
                    <a:pt x="1600178" y="0"/>
                  </a:moveTo>
                  <a:lnTo>
                    <a:pt x="2167763" y="252561"/>
                  </a:lnTo>
                  <a:lnTo>
                    <a:pt x="347101" y="3961981"/>
                  </a:lnTo>
                  <a:lnTo>
                    <a:pt x="0" y="3961981"/>
                  </a:lnTo>
                  <a:lnTo>
                    <a:pt x="1600178"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EF1BAA83-55D5-3F41-A4E2-2791315C54D3}"/>
              </a:ext>
            </a:extLst>
          </p:cNvPr>
          <p:cNvGrpSpPr/>
          <p:nvPr userDrawn="1"/>
        </p:nvGrpSpPr>
        <p:grpSpPr>
          <a:xfrm>
            <a:off x="694689" y="6416431"/>
            <a:ext cx="1057878" cy="296265"/>
            <a:chOff x="446759" y="1315079"/>
            <a:chExt cx="10079281" cy="2822760"/>
          </a:xfrm>
        </p:grpSpPr>
        <p:grpSp>
          <p:nvGrpSpPr>
            <p:cNvPr id="10" name="Group 9">
              <a:extLst>
                <a:ext uri="{FF2B5EF4-FFF2-40B4-BE49-F238E27FC236}">
                  <a16:creationId xmlns:a16="http://schemas.microsoft.com/office/drawing/2014/main" id="{B5E8F8A8-559C-1A48-AEC4-27624531AC34}"/>
                </a:ext>
              </a:extLst>
            </p:cNvPr>
            <p:cNvGrpSpPr/>
            <p:nvPr/>
          </p:nvGrpSpPr>
          <p:grpSpPr>
            <a:xfrm>
              <a:off x="7358760" y="1315079"/>
              <a:ext cx="3167280" cy="2105640"/>
              <a:chOff x="7358760" y="1315080"/>
              <a:chExt cx="3167279" cy="2105640"/>
            </a:xfrm>
          </p:grpSpPr>
          <p:sp>
            <p:nvSpPr>
              <p:cNvPr id="19" name="Freeform 18">
                <a:extLst>
                  <a:ext uri="{FF2B5EF4-FFF2-40B4-BE49-F238E27FC236}">
                    <a16:creationId xmlns:a16="http://schemas.microsoft.com/office/drawing/2014/main" id="{555CD3BA-319E-A049-8D42-7B28AF025F42}"/>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B1E22600-15D2-2547-8DB4-A2A6A48EE77E}"/>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1" name="Group 20">
                <a:extLst>
                  <a:ext uri="{FF2B5EF4-FFF2-40B4-BE49-F238E27FC236}">
                    <a16:creationId xmlns:a16="http://schemas.microsoft.com/office/drawing/2014/main" id="{6B0C7052-B016-1748-BBFA-BCC7C97DA298}"/>
                  </a:ext>
                </a:extLst>
              </p:cNvPr>
              <p:cNvGrpSpPr/>
              <p:nvPr/>
            </p:nvGrpSpPr>
            <p:grpSpPr>
              <a:xfrm>
                <a:off x="8821800" y="1700280"/>
                <a:ext cx="241200" cy="1720440"/>
                <a:chOff x="8821800" y="1700280"/>
                <a:chExt cx="241200" cy="1720440"/>
              </a:xfrm>
            </p:grpSpPr>
            <p:sp>
              <p:nvSpPr>
                <p:cNvPr id="22" name="Freeform 21">
                  <a:extLst>
                    <a:ext uri="{FF2B5EF4-FFF2-40B4-BE49-F238E27FC236}">
                      <a16:creationId xmlns:a16="http://schemas.microsoft.com/office/drawing/2014/main" id="{6626A513-D47C-1C4B-BE54-B5A28650DAAA}"/>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0CF376B5-71D0-3B48-AB13-188FEC01A18A}"/>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1" name="Group 10">
              <a:extLst>
                <a:ext uri="{FF2B5EF4-FFF2-40B4-BE49-F238E27FC236}">
                  <a16:creationId xmlns:a16="http://schemas.microsoft.com/office/drawing/2014/main" id="{F2EB2E4A-8756-1044-8812-41D147CB747A}"/>
                </a:ext>
              </a:extLst>
            </p:cNvPr>
            <p:cNvGrpSpPr/>
            <p:nvPr/>
          </p:nvGrpSpPr>
          <p:grpSpPr>
            <a:xfrm>
              <a:off x="446759" y="2376360"/>
              <a:ext cx="7964999" cy="1761479"/>
              <a:chOff x="446759" y="2376360"/>
              <a:chExt cx="7965000" cy="1761479"/>
            </a:xfrm>
          </p:grpSpPr>
          <p:sp>
            <p:nvSpPr>
              <p:cNvPr id="12" name="Freeform 11">
                <a:extLst>
                  <a:ext uri="{FF2B5EF4-FFF2-40B4-BE49-F238E27FC236}">
                    <a16:creationId xmlns:a16="http://schemas.microsoft.com/office/drawing/2014/main" id="{45E8E18D-02FC-2147-AFBF-FAADAFC48C62}"/>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D678A787-7892-5B4E-8DA5-6BC86BEB1B53}"/>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8B074921-A32B-B143-8F8F-8B778AC19A47}"/>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CC5214F6-92CF-BB46-B5A0-782AACEC1A98}"/>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203E55E7-7239-AC4F-A0EE-B7367E383397}"/>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653DD449-47A2-3047-890D-F0DD2BF96E8B}"/>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222EDCA2-5BFA-C549-B6F5-0BB70F1AF396}"/>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7" name="Title 1">
            <a:extLst>
              <a:ext uri="{FF2B5EF4-FFF2-40B4-BE49-F238E27FC236}">
                <a16:creationId xmlns:a16="http://schemas.microsoft.com/office/drawing/2014/main" id="{E962B120-46E1-5E4A-A430-428F048103B1}"/>
              </a:ext>
            </a:extLst>
          </p:cNvPr>
          <p:cNvSpPr>
            <a:spLocks noGrp="1"/>
          </p:cNvSpPr>
          <p:nvPr>
            <p:ph type="ctrTitle"/>
          </p:nvPr>
        </p:nvSpPr>
        <p:spPr>
          <a:xfrm>
            <a:off x="701039" y="2302887"/>
            <a:ext cx="10789922" cy="1978002"/>
          </a:xfrm>
        </p:spPr>
        <p:txBody>
          <a:bodyPr lIns="0" tIns="0" rIns="0" bIns="0" anchor="b">
            <a:noAutofit/>
          </a:bodyPr>
          <a:lstStyle>
            <a:lvl1pPr algn="l">
              <a:defRPr sz="3200" b="1"/>
            </a:lvl1pPr>
          </a:lstStyle>
          <a:p>
            <a:r>
              <a:rPr lang="en-US"/>
              <a:t>Click to edit Master title style</a:t>
            </a:r>
            <a:endParaRPr lang="en-US" dirty="0"/>
          </a:p>
        </p:txBody>
      </p:sp>
      <p:sp>
        <p:nvSpPr>
          <p:cNvPr id="8" name="Subtitle 2">
            <a:extLst>
              <a:ext uri="{FF2B5EF4-FFF2-40B4-BE49-F238E27FC236}">
                <a16:creationId xmlns:a16="http://schemas.microsoft.com/office/drawing/2014/main" id="{E0034331-80FB-CA4C-B21A-32BE9F5674B2}"/>
              </a:ext>
            </a:extLst>
          </p:cNvPr>
          <p:cNvSpPr>
            <a:spLocks noGrp="1"/>
          </p:cNvSpPr>
          <p:nvPr>
            <p:ph type="subTitle" idx="1"/>
          </p:nvPr>
        </p:nvSpPr>
        <p:spPr>
          <a:xfrm>
            <a:off x="701039" y="4372964"/>
            <a:ext cx="10789922" cy="1655762"/>
          </a:xfrm>
        </p:spPr>
        <p:txBody>
          <a:bodyPr lIns="0" tIns="0" rIns="0" bIns="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425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16D768-CDBE-4147-BD9D-482BC399BA12}"/>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8" name="Title 1">
            <a:extLst>
              <a:ext uri="{FF2B5EF4-FFF2-40B4-BE49-F238E27FC236}">
                <a16:creationId xmlns:a16="http://schemas.microsoft.com/office/drawing/2014/main" id="{6158E68B-7D27-F84C-9E48-179D68BAA071}"/>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1B530024-1FD5-9642-9980-6CC963E24D65}"/>
              </a:ext>
            </a:extLst>
          </p:cNvPr>
          <p:cNvSpPr>
            <a:spLocks noGrp="1"/>
          </p:cNvSpPr>
          <p:nvPr>
            <p:ph idx="1"/>
          </p:nvPr>
        </p:nvSpPr>
        <p:spPr>
          <a:xfrm>
            <a:off x="701040" y="1122925"/>
            <a:ext cx="5262438" cy="516770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0CC6F76-0DC9-4E43-B059-4A510EA0BD63}"/>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427C6C19-1BC4-3D41-BECE-A5961BCC0F62}"/>
              </a:ext>
            </a:extLst>
          </p:cNvPr>
          <p:cNvSpPr>
            <a:spLocks noGrp="1"/>
          </p:cNvSpPr>
          <p:nvPr>
            <p:ph idx="13"/>
          </p:nvPr>
        </p:nvSpPr>
        <p:spPr>
          <a:xfrm>
            <a:off x="6233825" y="1122925"/>
            <a:ext cx="5261114" cy="516770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698D758C-FA02-8D41-8734-02683AD53452}"/>
              </a:ext>
            </a:extLst>
          </p:cNvPr>
          <p:cNvGrpSpPr/>
          <p:nvPr userDrawn="1"/>
        </p:nvGrpSpPr>
        <p:grpSpPr>
          <a:xfrm>
            <a:off x="694689" y="6416431"/>
            <a:ext cx="1057878" cy="296265"/>
            <a:chOff x="446759" y="1315079"/>
            <a:chExt cx="10079281" cy="2822760"/>
          </a:xfrm>
        </p:grpSpPr>
        <p:grpSp>
          <p:nvGrpSpPr>
            <p:cNvPr id="14" name="Group 13">
              <a:extLst>
                <a:ext uri="{FF2B5EF4-FFF2-40B4-BE49-F238E27FC236}">
                  <a16:creationId xmlns:a16="http://schemas.microsoft.com/office/drawing/2014/main" id="{35DA13FA-7999-C748-9D85-FF40EACD842C}"/>
                </a:ext>
              </a:extLst>
            </p:cNvPr>
            <p:cNvGrpSpPr/>
            <p:nvPr/>
          </p:nvGrpSpPr>
          <p:grpSpPr>
            <a:xfrm>
              <a:off x="7358760" y="1315079"/>
              <a:ext cx="3167280" cy="2105640"/>
              <a:chOff x="7358760" y="1315080"/>
              <a:chExt cx="3167279" cy="2105640"/>
            </a:xfrm>
          </p:grpSpPr>
          <p:sp>
            <p:nvSpPr>
              <p:cNvPr id="23" name="Freeform 22">
                <a:extLst>
                  <a:ext uri="{FF2B5EF4-FFF2-40B4-BE49-F238E27FC236}">
                    <a16:creationId xmlns:a16="http://schemas.microsoft.com/office/drawing/2014/main" id="{5AB64D25-5901-8943-B483-51BFDC9DF441}"/>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9F0C794A-B074-7E44-9EF4-42477E5B93E1}"/>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5" name="Group 24">
                <a:extLst>
                  <a:ext uri="{FF2B5EF4-FFF2-40B4-BE49-F238E27FC236}">
                    <a16:creationId xmlns:a16="http://schemas.microsoft.com/office/drawing/2014/main" id="{E34CD70F-BEDD-1349-9729-CF2F2E705D90}"/>
                  </a:ext>
                </a:extLst>
              </p:cNvPr>
              <p:cNvGrpSpPr/>
              <p:nvPr/>
            </p:nvGrpSpPr>
            <p:grpSpPr>
              <a:xfrm>
                <a:off x="8821800" y="1700280"/>
                <a:ext cx="241200" cy="1720440"/>
                <a:chOff x="8821800" y="1700280"/>
                <a:chExt cx="241200" cy="1720440"/>
              </a:xfrm>
            </p:grpSpPr>
            <p:sp>
              <p:nvSpPr>
                <p:cNvPr id="26" name="Freeform 25">
                  <a:extLst>
                    <a:ext uri="{FF2B5EF4-FFF2-40B4-BE49-F238E27FC236}">
                      <a16:creationId xmlns:a16="http://schemas.microsoft.com/office/drawing/2014/main" id="{BCAA0025-3FEE-484C-858E-7B003EC949A7}"/>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7EF6C998-F27D-254C-ADAA-92DFA20717FA}"/>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5" name="Group 14">
              <a:extLst>
                <a:ext uri="{FF2B5EF4-FFF2-40B4-BE49-F238E27FC236}">
                  <a16:creationId xmlns:a16="http://schemas.microsoft.com/office/drawing/2014/main" id="{7EACE55B-9009-5E41-9F37-0D18772E6A6A}"/>
                </a:ext>
              </a:extLst>
            </p:cNvPr>
            <p:cNvGrpSpPr/>
            <p:nvPr/>
          </p:nvGrpSpPr>
          <p:grpSpPr>
            <a:xfrm>
              <a:off x="446759" y="2376360"/>
              <a:ext cx="7964999" cy="1761479"/>
              <a:chOff x="446759" y="2376360"/>
              <a:chExt cx="7965000" cy="1761479"/>
            </a:xfrm>
          </p:grpSpPr>
          <p:sp>
            <p:nvSpPr>
              <p:cNvPr id="16" name="Freeform 15">
                <a:extLst>
                  <a:ext uri="{FF2B5EF4-FFF2-40B4-BE49-F238E27FC236}">
                    <a16:creationId xmlns:a16="http://schemas.microsoft.com/office/drawing/2014/main" id="{0429A4EE-1B1D-4442-BDE1-76A8D5C8F0AF}"/>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9E2D25C7-1139-6D4A-97B3-B1730B68C5D8}"/>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99224D21-6954-E641-8151-395D0B01341F}"/>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DB1A8759-FF99-6F4B-A92D-8B5F132FB913}"/>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4E4BD714-E06F-8344-BD23-C652527C9131}"/>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EE213D51-2909-5A42-9B5A-4E4A305CA143}"/>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3F109E98-A81A-CD48-BA60-5E70C9BCF2F3}"/>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Tree>
    <p:extLst>
      <p:ext uri="{BB962C8B-B14F-4D97-AF65-F5344CB8AC3E}">
        <p14:creationId xmlns:p14="http://schemas.microsoft.com/office/powerpoint/2010/main" val="105484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llout -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16D768-CDBE-4147-BD9D-482BC399BA12}"/>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8" name="Title 1">
            <a:extLst>
              <a:ext uri="{FF2B5EF4-FFF2-40B4-BE49-F238E27FC236}">
                <a16:creationId xmlns:a16="http://schemas.microsoft.com/office/drawing/2014/main" id="{6158E68B-7D27-F84C-9E48-179D68BAA071}"/>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1B530024-1FD5-9642-9980-6CC963E24D65}"/>
              </a:ext>
            </a:extLst>
          </p:cNvPr>
          <p:cNvSpPr>
            <a:spLocks noGrp="1"/>
          </p:cNvSpPr>
          <p:nvPr>
            <p:ph idx="1"/>
          </p:nvPr>
        </p:nvSpPr>
        <p:spPr>
          <a:xfrm>
            <a:off x="701040" y="1122925"/>
            <a:ext cx="7065852" cy="516770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0CC6F76-0DC9-4E43-B059-4A510EA0BD63}"/>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7D47BFC-8347-554B-8B61-2EC4FE2656D7}"/>
              </a:ext>
            </a:extLst>
          </p:cNvPr>
          <p:cNvGrpSpPr/>
          <p:nvPr userDrawn="1"/>
        </p:nvGrpSpPr>
        <p:grpSpPr>
          <a:xfrm>
            <a:off x="694689" y="6416431"/>
            <a:ext cx="1057878" cy="296265"/>
            <a:chOff x="446759" y="1315079"/>
            <a:chExt cx="10079281" cy="2822760"/>
          </a:xfrm>
        </p:grpSpPr>
        <p:grpSp>
          <p:nvGrpSpPr>
            <p:cNvPr id="13" name="Group 12">
              <a:extLst>
                <a:ext uri="{FF2B5EF4-FFF2-40B4-BE49-F238E27FC236}">
                  <a16:creationId xmlns:a16="http://schemas.microsoft.com/office/drawing/2014/main" id="{21392762-655D-BE44-862D-CF1709EB3768}"/>
                </a:ext>
              </a:extLst>
            </p:cNvPr>
            <p:cNvGrpSpPr/>
            <p:nvPr/>
          </p:nvGrpSpPr>
          <p:grpSpPr>
            <a:xfrm>
              <a:off x="7358760" y="1315079"/>
              <a:ext cx="3167280" cy="2105640"/>
              <a:chOff x="7358760" y="1315080"/>
              <a:chExt cx="3167279" cy="2105640"/>
            </a:xfrm>
          </p:grpSpPr>
          <p:sp>
            <p:nvSpPr>
              <p:cNvPr id="22" name="Freeform 21">
                <a:extLst>
                  <a:ext uri="{FF2B5EF4-FFF2-40B4-BE49-F238E27FC236}">
                    <a16:creationId xmlns:a16="http://schemas.microsoft.com/office/drawing/2014/main" id="{4539A500-3EE6-F44A-864B-67733DBD3416}"/>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3C600900-0DD4-4E47-A9B9-29CB88173EA4}"/>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4" name="Group 23">
                <a:extLst>
                  <a:ext uri="{FF2B5EF4-FFF2-40B4-BE49-F238E27FC236}">
                    <a16:creationId xmlns:a16="http://schemas.microsoft.com/office/drawing/2014/main" id="{1AEA59FF-9723-FC4F-ADF4-40BDDD74578E}"/>
                  </a:ext>
                </a:extLst>
              </p:cNvPr>
              <p:cNvGrpSpPr/>
              <p:nvPr/>
            </p:nvGrpSpPr>
            <p:grpSpPr>
              <a:xfrm>
                <a:off x="8821800" y="1700280"/>
                <a:ext cx="241200" cy="1720440"/>
                <a:chOff x="8821800" y="1700280"/>
                <a:chExt cx="241200" cy="1720440"/>
              </a:xfrm>
            </p:grpSpPr>
            <p:sp>
              <p:nvSpPr>
                <p:cNvPr id="25" name="Freeform 24">
                  <a:extLst>
                    <a:ext uri="{FF2B5EF4-FFF2-40B4-BE49-F238E27FC236}">
                      <a16:creationId xmlns:a16="http://schemas.microsoft.com/office/drawing/2014/main" id="{9C98F63D-71AC-794F-A2AB-8EF9ABB29029}"/>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6" name="Freeform 25">
                  <a:extLst>
                    <a:ext uri="{FF2B5EF4-FFF2-40B4-BE49-F238E27FC236}">
                      <a16:creationId xmlns:a16="http://schemas.microsoft.com/office/drawing/2014/main" id="{7F252E29-4436-5F48-BC10-4F7337AC173B}"/>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4" name="Group 13">
              <a:extLst>
                <a:ext uri="{FF2B5EF4-FFF2-40B4-BE49-F238E27FC236}">
                  <a16:creationId xmlns:a16="http://schemas.microsoft.com/office/drawing/2014/main" id="{AEFB7F1D-7ABF-9C46-86D2-C5AF23E2371D}"/>
                </a:ext>
              </a:extLst>
            </p:cNvPr>
            <p:cNvGrpSpPr/>
            <p:nvPr/>
          </p:nvGrpSpPr>
          <p:grpSpPr>
            <a:xfrm>
              <a:off x="446759" y="2376360"/>
              <a:ext cx="7964999" cy="1761479"/>
              <a:chOff x="446759" y="2376360"/>
              <a:chExt cx="7965000" cy="1761479"/>
            </a:xfrm>
          </p:grpSpPr>
          <p:sp>
            <p:nvSpPr>
              <p:cNvPr id="15" name="Freeform 14">
                <a:extLst>
                  <a:ext uri="{FF2B5EF4-FFF2-40B4-BE49-F238E27FC236}">
                    <a16:creationId xmlns:a16="http://schemas.microsoft.com/office/drawing/2014/main" id="{E8C50D62-D684-6845-BC41-F3A9BE141A93}"/>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F31598E6-9479-2347-8103-0A5F20EF310C}"/>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A2A6DBD6-EE4A-6C4A-BCF7-E6ACE903CB58}"/>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52EBF6BE-959D-0746-8A31-66A0B160A433}"/>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E7A32ED2-D5E7-964D-875A-11FF8CCC5BE2}"/>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84267B32-9934-4E49-9470-D4779618F9BD}"/>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21604C23-0458-4844-9CE6-341090F4C825}"/>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4" name="Text Placeholder 3">
            <a:extLst>
              <a:ext uri="{FF2B5EF4-FFF2-40B4-BE49-F238E27FC236}">
                <a16:creationId xmlns:a16="http://schemas.microsoft.com/office/drawing/2014/main" id="{EEE3D55F-D9C8-764A-9F6B-30CC23E1FB7A}"/>
              </a:ext>
            </a:extLst>
          </p:cNvPr>
          <p:cNvSpPr>
            <a:spLocks noGrp="1"/>
          </p:cNvSpPr>
          <p:nvPr>
            <p:ph type="body" sz="quarter" idx="15"/>
          </p:nvPr>
        </p:nvSpPr>
        <p:spPr>
          <a:xfrm>
            <a:off x="7965388" y="1122924"/>
            <a:ext cx="3525571" cy="5167705"/>
          </a:xfrm>
          <a:solidFill>
            <a:schemeClr val="accent6">
              <a:lumMod val="75000"/>
            </a:schemeClr>
          </a:solidFill>
        </p:spPr>
        <p:txBody>
          <a:bodyPr lIns="182880" tIns="182880" rIns="182880" bIns="182880"/>
          <a:lstStyle>
            <a:lvl1pPr marL="0" indent="0">
              <a:buNone/>
              <a:defRPr>
                <a:solidFill>
                  <a:schemeClr val="bg1"/>
                </a:solidFill>
              </a:defRPr>
            </a:lvl1pPr>
            <a:lvl2pPr marL="228600" indent="0">
              <a:buNone/>
              <a:defRPr>
                <a:solidFill>
                  <a:schemeClr val="bg1"/>
                </a:solidFill>
              </a:defRPr>
            </a:lvl2pPr>
            <a:lvl3pPr marL="457200" indent="0">
              <a:buNone/>
              <a:defRPr>
                <a:solidFill>
                  <a:schemeClr val="bg1"/>
                </a:solidFill>
              </a:defRPr>
            </a:lvl3pPr>
            <a:lvl4pPr marL="457200" indent="0">
              <a:buNone/>
              <a:defRPr>
                <a:solidFill>
                  <a:schemeClr val="bg1"/>
                </a:solidFill>
              </a:defRPr>
            </a:lvl4pPr>
            <a:lvl5pPr marL="4572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367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llout -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A718391-B370-E843-8E39-23FFB6A45ECE}"/>
              </a:ext>
            </a:extLst>
          </p:cNvPr>
          <p:cNvGrpSpPr/>
          <p:nvPr userDrawn="1"/>
        </p:nvGrpSpPr>
        <p:grpSpPr>
          <a:xfrm>
            <a:off x="694689" y="6416431"/>
            <a:ext cx="1057878" cy="296265"/>
            <a:chOff x="446759" y="1315079"/>
            <a:chExt cx="10079281" cy="2822760"/>
          </a:xfrm>
        </p:grpSpPr>
        <p:grpSp>
          <p:nvGrpSpPr>
            <p:cNvPr id="14" name="Group 13">
              <a:extLst>
                <a:ext uri="{FF2B5EF4-FFF2-40B4-BE49-F238E27FC236}">
                  <a16:creationId xmlns:a16="http://schemas.microsoft.com/office/drawing/2014/main" id="{D054A061-72C1-AC46-8A59-C84144EFBEE9}"/>
                </a:ext>
              </a:extLst>
            </p:cNvPr>
            <p:cNvGrpSpPr/>
            <p:nvPr/>
          </p:nvGrpSpPr>
          <p:grpSpPr>
            <a:xfrm>
              <a:off x="7358760" y="1315079"/>
              <a:ext cx="3167280" cy="2105640"/>
              <a:chOff x="7358760" y="1315080"/>
              <a:chExt cx="3167279" cy="2105640"/>
            </a:xfrm>
          </p:grpSpPr>
          <p:sp>
            <p:nvSpPr>
              <p:cNvPr id="23" name="Freeform 22">
                <a:extLst>
                  <a:ext uri="{FF2B5EF4-FFF2-40B4-BE49-F238E27FC236}">
                    <a16:creationId xmlns:a16="http://schemas.microsoft.com/office/drawing/2014/main" id="{2FDBE2EE-2574-6943-99C6-67AFD4D5D6C4}"/>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7062FA26-639C-874D-9DC9-57D3E5C52135}"/>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25" name="Group 24">
                <a:extLst>
                  <a:ext uri="{FF2B5EF4-FFF2-40B4-BE49-F238E27FC236}">
                    <a16:creationId xmlns:a16="http://schemas.microsoft.com/office/drawing/2014/main" id="{B8131DD3-AE8D-DC48-88E1-AD6B0B88FBFB}"/>
                  </a:ext>
                </a:extLst>
              </p:cNvPr>
              <p:cNvGrpSpPr/>
              <p:nvPr/>
            </p:nvGrpSpPr>
            <p:grpSpPr>
              <a:xfrm>
                <a:off x="8821800" y="1700280"/>
                <a:ext cx="241200" cy="1720440"/>
                <a:chOff x="8821800" y="1700280"/>
                <a:chExt cx="241200" cy="1720440"/>
              </a:xfrm>
            </p:grpSpPr>
            <p:sp>
              <p:nvSpPr>
                <p:cNvPr id="26" name="Freeform 25">
                  <a:extLst>
                    <a:ext uri="{FF2B5EF4-FFF2-40B4-BE49-F238E27FC236}">
                      <a16:creationId xmlns:a16="http://schemas.microsoft.com/office/drawing/2014/main" id="{F539653B-917B-F440-80A8-DB9B43D62FA9}"/>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C2E93BA9-89C8-5540-906A-D339FA2CC316}"/>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15" name="Group 14">
              <a:extLst>
                <a:ext uri="{FF2B5EF4-FFF2-40B4-BE49-F238E27FC236}">
                  <a16:creationId xmlns:a16="http://schemas.microsoft.com/office/drawing/2014/main" id="{F8D431A5-A2A3-9C4F-9D70-D8B5CD9C5298}"/>
                </a:ext>
              </a:extLst>
            </p:cNvPr>
            <p:cNvGrpSpPr/>
            <p:nvPr/>
          </p:nvGrpSpPr>
          <p:grpSpPr>
            <a:xfrm>
              <a:off x="446759" y="2376360"/>
              <a:ext cx="7964999" cy="1761479"/>
              <a:chOff x="446759" y="2376360"/>
              <a:chExt cx="7965000" cy="1761479"/>
            </a:xfrm>
          </p:grpSpPr>
          <p:sp>
            <p:nvSpPr>
              <p:cNvPr id="16" name="Freeform 15">
                <a:extLst>
                  <a:ext uri="{FF2B5EF4-FFF2-40B4-BE49-F238E27FC236}">
                    <a16:creationId xmlns:a16="http://schemas.microsoft.com/office/drawing/2014/main" id="{59FF3E3E-AABA-C441-A603-15C1E2832188}"/>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F2BC5EFE-84CC-0A40-8B24-9AAF61BB2AF1}"/>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EB2F448C-A1A7-DF43-87F7-FC5B9EE2AADC}"/>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A9B2E228-3089-3345-8EAB-F0D1306B1F20}"/>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DEC5C46E-8596-1743-97E7-1898F8C480A1}"/>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226C66CB-75F0-C243-A6B3-A59AB1515554}"/>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2" name="Freeform 21">
                <a:extLst>
                  <a:ext uri="{FF2B5EF4-FFF2-40B4-BE49-F238E27FC236}">
                    <a16:creationId xmlns:a16="http://schemas.microsoft.com/office/drawing/2014/main" id="{26530A51-A3D7-EB48-A0B5-9007EF08CA75}"/>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7" name="Slide Number Placeholder 6">
            <a:extLst>
              <a:ext uri="{FF2B5EF4-FFF2-40B4-BE49-F238E27FC236}">
                <a16:creationId xmlns:a16="http://schemas.microsoft.com/office/drawing/2014/main" id="{7E16D768-CDBE-4147-BD9D-482BC399BA12}"/>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8" name="Title 1">
            <a:extLst>
              <a:ext uri="{FF2B5EF4-FFF2-40B4-BE49-F238E27FC236}">
                <a16:creationId xmlns:a16="http://schemas.microsoft.com/office/drawing/2014/main" id="{6158E68B-7D27-F84C-9E48-179D68BAA071}"/>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1B530024-1FD5-9642-9980-6CC963E24D65}"/>
              </a:ext>
            </a:extLst>
          </p:cNvPr>
          <p:cNvSpPr>
            <a:spLocks noGrp="1"/>
          </p:cNvSpPr>
          <p:nvPr>
            <p:ph idx="1"/>
          </p:nvPr>
        </p:nvSpPr>
        <p:spPr>
          <a:xfrm>
            <a:off x="4424543" y="1122925"/>
            <a:ext cx="7065852" cy="516770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0CC6F76-0DC9-4E43-B059-4A510EA0BD63}"/>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
            <a:extLst>
              <a:ext uri="{FF2B5EF4-FFF2-40B4-BE49-F238E27FC236}">
                <a16:creationId xmlns:a16="http://schemas.microsoft.com/office/drawing/2014/main" id="{DA418DF2-F53D-2949-9F9F-F0EF376F115C}"/>
              </a:ext>
            </a:extLst>
          </p:cNvPr>
          <p:cNvSpPr>
            <a:spLocks noGrp="1"/>
          </p:cNvSpPr>
          <p:nvPr>
            <p:ph type="body" sz="quarter" idx="15"/>
          </p:nvPr>
        </p:nvSpPr>
        <p:spPr>
          <a:xfrm>
            <a:off x="700988" y="1122924"/>
            <a:ext cx="3525571" cy="5167705"/>
          </a:xfrm>
          <a:solidFill>
            <a:schemeClr val="accent6">
              <a:lumMod val="75000"/>
            </a:schemeClr>
          </a:solidFill>
        </p:spPr>
        <p:txBody>
          <a:bodyPr lIns="182880" tIns="182880" rIns="182880" bIns="182880"/>
          <a:lstStyle>
            <a:lvl1pPr marL="0" indent="0">
              <a:buNone/>
              <a:defRPr>
                <a:solidFill>
                  <a:schemeClr val="bg1"/>
                </a:solidFill>
              </a:defRPr>
            </a:lvl1pPr>
            <a:lvl2pPr marL="228600" indent="0">
              <a:buNone/>
              <a:defRPr>
                <a:solidFill>
                  <a:schemeClr val="bg1"/>
                </a:solidFill>
              </a:defRPr>
            </a:lvl2pPr>
            <a:lvl3pPr marL="457200" indent="0">
              <a:buNone/>
              <a:defRPr>
                <a:solidFill>
                  <a:schemeClr val="bg1"/>
                </a:solidFill>
              </a:defRPr>
            </a:lvl3pPr>
            <a:lvl4pPr marL="457200" indent="0">
              <a:buNone/>
              <a:defRPr>
                <a:solidFill>
                  <a:schemeClr val="bg1"/>
                </a:solidFill>
              </a:defRPr>
            </a:lvl4pPr>
            <a:lvl5pPr marL="4572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788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5D70E28-7C7D-B74E-B384-B477CAE5204A}"/>
              </a:ext>
            </a:extLst>
          </p:cNvPr>
          <p:cNvGrpSpPr/>
          <p:nvPr userDrawn="1"/>
        </p:nvGrpSpPr>
        <p:grpSpPr>
          <a:xfrm>
            <a:off x="694689" y="6416431"/>
            <a:ext cx="1057878" cy="296265"/>
            <a:chOff x="446759" y="1315079"/>
            <a:chExt cx="10079281" cy="2822760"/>
          </a:xfrm>
        </p:grpSpPr>
        <p:grpSp>
          <p:nvGrpSpPr>
            <p:cNvPr id="26" name="Group 25">
              <a:extLst>
                <a:ext uri="{FF2B5EF4-FFF2-40B4-BE49-F238E27FC236}">
                  <a16:creationId xmlns:a16="http://schemas.microsoft.com/office/drawing/2014/main" id="{5BB4D33F-DB98-5543-8469-323BD4C88AE9}"/>
                </a:ext>
              </a:extLst>
            </p:cNvPr>
            <p:cNvGrpSpPr/>
            <p:nvPr/>
          </p:nvGrpSpPr>
          <p:grpSpPr>
            <a:xfrm>
              <a:off x="7358760" y="1315079"/>
              <a:ext cx="3167280" cy="2105640"/>
              <a:chOff x="7358760" y="1315080"/>
              <a:chExt cx="3167279" cy="2105640"/>
            </a:xfrm>
          </p:grpSpPr>
          <p:sp>
            <p:nvSpPr>
              <p:cNvPr id="35" name="Freeform 34">
                <a:extLst>
                  <a:ext uri="{FF2B5EF4-FFF2-40B4-BE49-F238E27FC236}">
                    <a16:creationId xmlns:a16="http://schemas.microsoft.com/office/drawing/2014/main" id="{530386FF-12A5-1A49-8442-CCE1DC927AFD}"/>
                  </a:ext>
                </a:extLst>
              </p:cNvPr>
              <p:cNvSpPr/>
              <p:nvPr/>
            </p:nvSpPr>
            <p:spPr>
              <a:xfrm>
                <a:off x="9096120" y="1315080"/>
                <a:ext cx="1429919" cy="1028159"/>
              </a:xfrm>
              <a:custGeom>
                <a:avLst/>
                <a:gdLst/>
                <a:ahLst/>
                <a:cxnLst>
                  <a:cxn ang="3cd4">
                    <a:pos x="hc" y="t"/>
                  </a:cxn>
                  <a:cxn ang="cd2">
                    <a:pos x="l" y="vc"/>
                  </a:cxn>
                  <a:cxn ang="cd4">
                    <a:pos x="hc" y="b"/>
                  </a:cxn>
                  <a:cxn ang="0">
                    <a:pos x="r" y="vc"/>
                  </a:cxn>
                </a:cxnLst>
                <a:rect l="l" t="t" r="r" b="b"/>
                <a:pathLst>
                  <a:path w="3973" h="2857">
                    <a:moveTo>
                      <a:pt x="0" y="1730"/>
                    </a:moveTo>
                    <a:lnTo>
                      <a:pt x="3153" y="0"/>
                    </a:lnTo>
                    <a:lnTo>
                      <a:pt x="3688" y="205"/>
                    </a:lnTo>
                    <a:lnTo>
                      <a:pt x="3688" y="990"/>
                    </a:lnTo>
                    <a:lnTo>
                      <a:pt x="1867" y="1730"/>
                    </a:lnTo>
                    <a:close/>
                    <a:moveTo>
                      <a:pt x="1639" y="2641"/>
                    </a:moveTo>
                    <a:lnTo>
                      <a:pt x="3563" y="2857"/>
                    </a:lnTo>
                    <a:lnTo>
                      <a:pt x="3973" y="2356"/>
                    </a:lnTo>
                    <a:lnTo>
                      <a:pt x="3597" y="1923"/>
                    </a:lnTo>
                    <a:lnTo>
                      <a:pt x="0" y="1923"/>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6" name="Freeform 35">
                <a:extLst>
                  <a:ext uri="{FF2B5EF4-FFF2-40B4-BE49-F238E27FC236}">
                    <a16:creationId xmlns:a16="http://schemas.microsoft.com/office/drawing/2014/main" id="{7FDD6E84-014F-3549-AAC1-AA2D3656A330}"/>
                  </a:ext>
                </a:extLst>
              </p:cNvPr>
              <p:cNvSpPr/>
              <p:nvPr/>
            </p:nvSpPr>
            <p:spPr>
              <a:xfrm>
                <a:off x="7358760" y="1315080"/>
                <a:ext cx="1429919" cy="1028159"/>
              </a:xfrm>
              <a:custGeom>
                <a:avLst/>
                <a:gdLst/>
                <a:ahLst/>
                <a:cxnLst>
                  <a:cxn ang="3cd4">
                    <a:pos x="hc" y="t"/>
                  </a:cxn>
                  <a:cxn ang="cd2">
                    <a:pos x="l" y="vc"/>
                  </a:cxn>
                  <a:cxn ang="cd4">
                    <a:pos x="hc" y="b"/>
                  </a:cxn>
                  <a:cxn ang="0">
                    <a:pos x="r" y="vc"/>
                  </a:cxn>
                </a:cxnLst>
                <a:rect l="l" t="t" r="r" b="b"/>
                <a:pathLst>
                  <a:path w="3973" h="2857">
                    <a:moveTo>
                      <a:pt x="2118" y="1730"/>
                    </a:moveTo>
                    <a:lnTo>
                      <a:pt x="285" y="990"/>
                    </a:lnTo>
                    <a:lnTo>
                      <a:pt x="285" y="205"/>
                    </a:lnTo>
                    <a:lnTo>
                      <a:pt x="831" y="0"/>
                    </a:lnTo>
                    <a:lnTo>
                      <a:pt x="3973" y="1730"/>
                    </a:lnTo>
                    <a:close/>
                    <a:moveTo>
                      <a:pt x="3973" y="1923"/>
                    </a:moveTo>
                    <a:lnTo>
                      <a:pt x="376" y="1923"/>
                    </a:lnTo>
                    <a:lnTo>
                      <a:pt x="0" y="2356"/>
                    </a:lnTo>
                    <a:lnTo>
                      <a:pt x="410" y="2857"/>
                    </a:lnTo>
                    <a:lnTo>
                      <a:pt x="2345" y="2641"/>
                    </a:lnTo>
                    <a:close/>
                  </a:path>
                </a:pathLst>
              </a:cu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37" name="Group 36">
                <a:extLst>
                  <a:ext uri="{FF2B5EF4-FFF2-40B4-BE49-F238E27FC236}">
                    <a16:creationId xmlns:a16="http://schemas.microsoft.com/office/drawing/2014/main" id="{837E6876-84B9-924D-8DB1-AB1F3E2FC41C}"/>
                  </a:ext>
                </a:extLst>
              </p:cNvPr>
              <p:cNvGrpSpPr/>
              <p:nvPr/>
            </p:nvGrpSpPr>
            <p:grpSpPr>
              <a:xfrm>
                <a:off x="8821800" y="1700280"/>
                <a:ext cx="241200" cy="1720440"/>
                <a:chOff x="8821800" y="1700280"/>
                <a:chExt cx="241200" cy="1720440"/>
              </a:xfrm>
            </p:grpSpPr>
            <p:sp>
              <p:nvSpPr>
                <p:cNvPr id="38" name="Freeform 37">
                  <a:extLst>
                    <a:ext uri="{FF2B5EF4-FFF2-40B4-BE49-F238E27FC236}">
                      <a16:creationId xmlns:a16="http://schemas.microsoft.com/office/drawing/2014/main" id="{079870AF-1652-EC44-A7CF-B8A2D7235359}"/>
                    </a:ext>
                  </a:extLst>
                </p:cNvPr>
                <p:cNvSpPr/>
                <p:nvPr/>
              </p:nvSpPr>
              <p:spPr>
                <a:xfrm>
                  <a:off x="8846280" y="2007360"/>
                  <a:ext cx="196560" cy="1413360"/>
                </a:xfrm>
                <a:custGeom>
                  <a:avLst/>
                  <a:gdLst/>
                  <a:ahLst/>
                  <a:cxnLst>
                    <a:cxn ang="3cd4">
                      <a:pos x="hc" y="t"/>
                    </a:cxn>
                    <a:cxn ang="cd2">
                      <a:pos x="l" y="vc"/>
                    </a:cxn>
                    <a:cxn ang="cd4">
                      <a:pos x="hc" y="b"/>
                    </a:cxn>
                    <a:cxn ang="0">
                      <a:pos x="r" y="vc"/>
                    </a:cxn>
                  </a:cxnLst>
                  <a:rect l="l" t="t" r="r" b="b"/>
                  <a:pathLst>
                    <a:path w="547" h="3927">
                      <a:moveTo>
                        <a:pt x="399" y="3927"/>
                      </a:moveTo>
                      <a:lnTo>
                        <a:pt x="547" y="0"/>
                      </a:lnTo>
                      <a:lnTo>
                        <a:pt x="0" y="0"/>
                      </a:lnTo>
                      <a:lnTo>
                        <a:pt x="137" y="3927"/>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7AF40499-D493-7D44-AA7D-22414D851B1C}"/>
                    </a:ext>
                  </a:extLst>
                </p:cNvPr>
                <p:cNvSpPr/>
                <p:nvPr/>
              </p:nvSpPr>
              <p:spPr>
                <a:xfrm>
                  <a:off x="8821800" y="1700280"/>
                  <a:ext cx="241200" cy="237240"/>
                </a:xfrm>
                <a:custGeom>
                  <a:avLst/>
                  <a:gdLst/>
                  <a:ahLst/>
                  <a:cxnLst>
                    <a:cxn ang="3cd4">
                      <a:pos x="hc" y="t"/>
                    </a:cxn>
                    <a:cxn ang="cd2">
                      <a:pos x="l" y="vc"/>
                    </a:cxn>
                    <a:cxn ang="cd4">
                      <a:pos x="hc" y="b"/>
                    </a:cxn>
                    <a:cxn ang="0">
                      <a:pos x="r" y="vc"/>
                    </a:cxn>
                  </a:cxnLst>
                  <a:rect l="l" t="t" r="r" b="b"/>
                  <a:pathLst>
                    <a:path w="671" h="660">
                      <a:moveTo>
                        <a:pt x="671" y="330"/>
                      </a:moveTo>
                      <a:cubicBezTo>
                        <a:pt x="671" y="512"/>
                        <a:pt x="523" y="660"/>
                        <a:pt x="341" y="660"/>
                      </a:cubicBezTo>
                      <a:cubicBezTo>
                        <a:pt x="148" y="660"/>
                        <a:pt x="0" y="512"/>
                        <a:pt x="0" y="330"/>
                      </a:cubicBezTo>
                      <a:cubicBezTo>
                        <a:pt x="0" y="148"/>
                        <a:pt x="148" y="0"/>
                        <a:pt x="341" y="0"/>
                      </a:cubicBezTo>
                      <a:cubicBezTo>
                        <a:pt x="523" y="0"/>
                        <a:pt x="671" y="148"/>
                        <a:pt x="671" y="33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grpSp>
          <p:nvGrpSpPr>
            <p:cNvPr id="27" name="Group 26">
              <a:extLst>
                <a:ext uri="{FF2B5EF4-FFF2-40B4-BE49-F238E27FC236}">
                  <a16:creationId xmlns:a16="http://schemas.microsoft.com/office/drawing/2014/main" id="{477F175B-393C-F14F-8561-0971C239F583}"/>
                </a:ext>
              </a:extLst>
            </p:cNvPr>
            <p:cNvGrpSpPr/>
            <p:nvPr/>
          </p:nvGrpSpPr>
          <p:grpSpPr>
            <a:xfrm>
              <a:off x="446759" y="2376360"/>
              <a:ext cx="7964999" cy="1761479"/>
              <a:chOff x="446759" y="2376360"/>
              <a:chExt cx="7965000" cy="1761479"/>
            </a:xfrm>
          </p:grpSpPr>
          <p:sp>
            <p:nvSpPr>
              <p:cNvPr id="28" name="Freeform 27">
                <a:extLst>
                  <a:ext uri="{FF2B5EF4-FFF2-40B4-BE49-F238E27FC236}">
                    <a16:creationId xmlns:a16="http://schemas.microsoft.com/office/drawing/2014/main" id="{BAA412F5-B0B6-0046-B22B-532C298FA046}"/>
                  </a:ext>
                </a:extLst>
              </p:cNvPr>
              <p:cNvSpPr/>
              <p:nvPr/>
            </p:nvSpPr>
            <p:spPr>
              <a:xfrm>
                <a:off x="446759" y="2376360"/>
                <a:ext cx="360359" cy="1728360"/>
              </a:xfrm>
              <a:custGeom>
                <a:avLst/>
                <a:gdLst/>
                <a:ahLst/>
                <a:cxnLst>
                  <a:cxn ang="3cd4">
                    <a:pos x="hc" y="t"/>
                  </a:cxn>
                  <a:cxn ang="cd2">
                    <a:pos x="l" y="vc"/>
                  </a:cxn>
                  <a:cxn ang="cd4">
                    <a:pos x="hc" y="b"/>
                  </a:cxn>
                  <a:cxn ang="0">
                    <a:pos x="r" y="vc"/>
                  </a:cxn>
                </a:cxnLst>
                <a:rect l="l" t="t" r="r" b="b"/>
                <a:pathLst>
                  <a:path w="1002" h="4802">
                    <a:moveTo>
                      <a:pt x="1002" y="4802"/>
                    </a:moveTo>
                    <a:lnTo>
                      <a:pt x="0" y="4802"/>
                    </a:lnTo>
                    <a:lnTo>
                      <a:pt x="0" y="0"/>
                    </a:lnTo>
                    <a:lnTo>
                      <a:pt x="1002" y="0"/>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F843F0E6-48BF-D044-851A-C309C9ABB4B4}"/>
                  </a:ext>
                </a:extLst>
              </p:cNvPr>
              <p:cNvSpPr/>
              <p:nvPr/>
            </p:nvSpPr>
            <p:spPr>
              <a:xfrm>
                <a:off x="1065600" y="2769839"/>
                <a:ext cx="1171440" cy="1335240"/>
              </a:xfrm>
              <a:custGeom>
                <a:avLst/>
                <a:gdLst/>
                <a:ahLst/>
                <a:cxnLst>
                  <a:cxn ang="3cd4">
                    <a:pos x="hc" y="t"/>
                  </a:cxn>
                  <a:cxn ang="cd2">
                    <a:pos x="l" y="vc"/>
                  </a:cxn>
                  <a:cxn ang="cd4">
                    <a:pos x="hc" y="b"/>
                  </a:cxn>
                  <a:cxn ang="0">
                    <a:pos x="r" y="vc"/>
                  </a:cxn>
                </a:cxnLst>
                <a:rect l="l" t="t" r="r" b="b"/>
                <a:pathLst>
                  <a:path w="3255" h="3710">
                    <a:moveTo>
                      <a:pt x="3255" y="3710"/>
                    </a:moveTo>
                    <a:cubicBezTo>
                      <a:pt x="2254" y="3710"/>
                      <a:pt x="2254" y="3710"/>
                      <a:pt x="2254" y="3710"/>
                    </a:cubicBezTo>
                    <a:cubicBezTo>
                      <a:pt x="2254" y="1627"/>
                      <a:pt x="2254" y="1627"/>
                      <a:pt x="2254" y="1627"/>
                    </a:cubicBezTo>
                    <a:cubicBezTo>
                      <a:pt x="2254" y="1445"/>
                      <a:pt x="2196" y="1297"/>
                      <a:pt x="2071" y="1183"/>
                    </a:cubicBezTo>
                    <a:cubicBezTo>
                      <a:pt x="1946" y="1058"/>
                      <a:pt x="1798" y="1001"/>
                      <a:pt x="1627" y="1001"/>
                    </a:cubicBezTo>
                    <a:cubicBezTo>
                      <a:pt x="1445" y="1001"/>
                      <a:pt x="1297"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57" y="0"/>
                      <a:pt x="1764" y="0"/>
                    </a:cubicBezTo>
                    <a:cubicBezTo>
                      <a:pt x="2185" y="0"/>
                      <a:pt x="2538" y="159"/>
                      <a:pt x="2822" y="466"/>
                    </a:cubicBezTo>
                    <a:cubicBezTo>
                      <a:pt x="3119" y="785"/>
                      <a:pt x="3255" y="1172"/>
                      <a:pt x="3255" y="1627"/>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885FE6B5-66D4-D443-9928-25CE55F3F98B}"/>
                  </a:ext>
                </a:extLst>
              </p:cNvPr>
              <p:cNvSpPr/>
              <p:nvPr/>
            </p:nvSpPr>
            <p:spPr>
              <a:xfrm>
                <a:off x="2368440" y="2376360"/>
                <a:ext cx="700200" cy="1728360"/>
              </a:xfrm>
              <a:custGeom>
                <a:avLst/>
                <a:gdLst/>
                <a:ahLst/>
                <a:cxnLst>
                  <a:cxn ang="3cd4">
                    <a:pos x="hc" y="t"/>
                  </a:cxn>
                  <a:cxn ang="cd2">
                    <a:pos x="l" y="vc"/>
                  </a:cxn>
                  <a:cxn ang="cd4">
                    <a:pos x="hc" y="b"/>
                  </a:cxn>
                  <a:cxn ang="0">
                    <a:pos x="r" y="vc"/>
                  </a:cxn>
                </a:cxnLst>
                <a:rect l="l" t="t" r="r" b="b"/>
                <a:pathLst>
                  <a:path w="1946" h="4802">
                    <a:moveTo>
                      <a:pt x="1946" y="2185"/>
                    </a:moveTo>
                    <a:lnTo>
                      <a:pt x="1480" y="2185"/>
                    </a:lnTo>
                    <a:lnTo>
                      <a:pt x="1480" y="4802"/>
                    </a:lnTo>
                    <a:lnTo>
                      <a:pt x="478" y="4802"/>
                    </a:lnTo>
                    <a:lnTo>
                      <a:pt x="478" y="2185"/>
                    </a:lnTo>
                    <a:lnTo>
                      <a:pt x="0" y="2185"/>
                    </a:lnTo>
                    <a:lnTo>
                      <a:pt x="0" y="1184"/>
                    </a:lnTo>
                    <a:lnTo>
                      <a:pt x="478" y="1184"/>
                    </a:lnTo>
                    <a:lnTo>
                      <a:pt x="478" y="0"/>
                    </a:lnTo>
                    <a:lnTo>
                      <a:pt x="1480" y="0"/>
                    </a:lnTo>
                    <a:lnTo>
                      <a:pt x="1480" y="1184"/>
                    </a:lnTo>
                    <a:lnTo>
                      <a:pt x="1946" y="1184"/>
                    </a:ln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1" name="Freeform 30">
                <a:extLst>
                  <a:ext uri="{FF2B5EF4-FFF2-40B4-BE49-F238E27FC236}">
                    <a16:creationId xmlns:a16="http://schemas.microsoft.com/office/drawing/2014/main" id="{992733F4-9B8B-CD46-B657-21E843853491}"/>
                  </a:ext>
                </a:extLst>
              </p:cNvPr>
              <p:cNvSpPr/>
              <p:nvPr/>
            </p:nvSpPr>
            <p:spPr>
              <a:xfrm>
                <a:off x="3241440" y="2769839"/>
                <a:ext cx="646920" cy="1335240"/>
              </a:xfrm>
              <a:custGeom>
                <a:avLst/>
                <a:gdLst/>
                <a:ahLst/>
                <a:cxnLst>
                  <a:cxn ang="3cd4">
                    <a:pos x="hc" y="t"/>
                  </a:cxn>
                  <a:cxn ang="cd2">
                    <a:pos x="l" y="vc"/>
                  </a:cxn>
                  <a:cxn ang="cd4">
                    <a:pos x="hc" y="b"/>
                  </a:cxn>
                  <a:cxn ang="0">
                    <a:pos x="r" y="vc"/>
                  </a:cxn>
                </a:cxnLst>
                <a:rect l="l" t="t" r="r" b="b"/>
                <a:pathLst>
                  <a:path w="1798" h="3710">
                    <a:moveTo>
                      <a:pt x="1798" y="1001"/>
                    </a:moveTo>
                    <a:cubicBezTo>
                      <a:pt x="1627" y="1001"/>
                      <a:pt x="1627" y="1001"/>
                      <a:pt x="1627" y="1001"/>
                    </a:cubicBezTo>
                    <a:cubicBezTo>
                      <a:pt x="1457" y="1001"/>
                      <a:pt x="1309" y="1058"/>
                      <a:pt x="1183" y="1183"/>
                    </a:cubicBezTo>
                    <a:cubicBezTo>
                      <a:pt x="1058" y="1297"/>
                      <a:pt x="1001" y="1445"/>
                      <a:pt x="1001" y="1627"/>
                    </a:cubicBezTo>
                    <a:cubicBezTo>
                      <a:pt x="1001" y="3710"/>
                      <a:pt x="1001" y="3710"/>
                      <a:pt x="1001" y="3710"/>
                    </a:cubicBezTo>
                    <a:cubicBezTo>
                      <a:pt x="0" y="3710"/>
                      <a:pt x="0" y="3710"/>
                      <a:pt x="0" y="3710"/>
                    </a:cubicBezTo>
                    <a:cubicBezTo>
                      <a:pt x="0" y="91"/>
                      <a:pt x="0" y="91"/>
                      <a:pt x="0" y="91"/>
                    </a:cubicBezTo>
                    <a:cubicBezTo>
                      <a:pt x="1001" y="91"/>
                      <a:pt x="1001" y="91"/>
                      <a:pt x="1001" y="91"/>
                    </a:cubicBezTo>
                    <a:cubicBezTo>
                      <a:pt x="1001" y="284"/>
                      <a:pt x="1001" y="284"/>
                      <a:pt x="1001" y="284"/>
                    </a:cubicBezTo>
                    <a:cubicBezTo>
                      <a:pt x="1206" y="91"/>
                      <a:pt x="1468" y="0"/>
                      <a:pt x="1798" y="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2" name="Freeform 31">
                <a:extLst>
                  <a:ext uri="{FF2B5EF4-FFF2-40B4-BE49-F238E27FC236}">
                    <a16:creationId xmlns:a16="http://schemas.microsoft.com/office/drawing/2014/main" id="{DAFB7312-5F2C-2940-9088-4998BDC53398}"/>
                  </a:ext>
                </a:extLst>
              </p:cNvPr>
              <p:cNvSpPr/>
              <p:nvPr/>
            </p:nvSpPr>
            <p:spPr>
              <a:xfrm>
                <a:off x="3950280" y="2769839"/>
                <a:ext cx="1368000" cy="1368000"/>
              </a:xfrm>
              <a:custGeom>
                <a:avLst/>
                <a:gdLst/>
                <a:ahLst/>
                <a:cxnLst>
                  <a:cxn ang="3cd4">
                    <a:pos x="hc" y="t"/>
                  </a:cxn>
                  <a:cxn ang="cd2">
                    <a:pos x="l" y="vc"/>
                  </a:cxn>
                  <a:cxn ang="cd4">
                    <a:pos x="hc" y="b"/>
                  </a:cxn>
                  <a:cxn ang="0">
                    <a:pos x="r" y="vc"/>
                  </a:cxn>
                </a:cxnLst>
                <a:rect l="l" t="t" r="r" b="b"/>
                <a:pathLst>
                  <a:path w="3801" h="3801">
                    <a:moveTo>
                      <a:pt x="3801" y="3710"/>
                    </a:moveTo>
                    <a:cubicBezTo>
                      <a:pt x="2800" y="3710"/>
                      <a:pt x="2800" y="3710"/>
                      <a:pt x="2800" y="3710"/>
                    </a:cubicBezTo>
                    <a:cubicBezTo>
                      <a:pt x="2800" y="3460"/>
                      <a:pt x="2800" y="3460"/>
                      <a:pt x="2800" y="3460"/>
                    </a:cubicBezTo>
                    <a:cubicBezTo>
                      <a:pt x="2606" y="3687"/>
                      <a:pt x="2265" y="3801"/>
                      <a:pt x="1798" y="3801"/>
                    </a:cubicBezTo>
                    <a:cubicBezTo>
                      <a:pt x="1286" y="3801"/>
                      <a:pt x="853" y="3619"/>
                      <a:pt x="512" y="3255"/>
                    </a:cubicBezTo>
                    <a:cubicBezTo>
                      <a:pt x="170" y="2879"/>
                      <a:pt x="0" y="2435"/>
                      <a:pt x="0" y="1900"/>
                    </a:cubicBezTo>
                    <a:cubicBezTo>
                      <a:pt x="0" y="1365"/>
                      <a:pt x="170" y="921"/>
                      <a:pt x="523" y="557"/>
                    </a:cubicBezTo>
                    <a:cubicBezTo>
                      <a:pt x="865" y="182"/>
                      <a:pt x="1297" y="0"/>
                      <a:pt x="1798" y="0"/>
                    </a:cubicBezTo>
                    <a:cubicBezTo>
                      <a:pt x="2265" y="0"/>
                      <a:pt x="2595" y="113"/>
                      <a:pt x="2800" y="341"/>
                    </a:cubicBezTo>
                    <a:cubicBezTo>
                      <a:pt x="2800" y="91"/>
                      <a:pt x="2800" y="91"/>
                      <a:pt x="2800" y="91"/>
                    </a:cubicBezTo>
                    <a:cubicBezTo>
                      <a:pt x="3801" y="91"/>
                      <a:pt x="3801" y="91"/>
                      <a:pt x="3801" y="91"/>
                    </a:cubicBezTo>
                    <a:close/>
                    <a:moveTo>
                      <a:pt x="2800" y="1900"/>
                    </a:moveTo>
                    <a:cubicBezTo>
                      <a:pt x="2800" y="1650"/>
                      <a:pt x="2709" y="1434"/>
                      <a:pt x="2538" y="1263"/>
                    </a:cubicBezTo>
                    <a:cubicBezTo>
                      <a:pt x="2356" y="1081"/>
                      <a:pt x="2151" y="1001"/>
                      <a:pt x="1901" y="1001"/>
                    </a:cubicBezTo>
                    <a:cubicBezTo>
                      <a:pt x="1650" y="1001"/>
                      <a:pt x="1434" y="1081"/>
                      <a:pt x="1263" y="1263"/>
                    </a:cubicBezTo>
                    <a:cubicBezTo>
                      <a:pt x="1081" y="1434"/>
                      <a:pt x="990" y="1650"/>
                      <a:pt x="990" y="1900"/>
                    </a:cubicBezTo>
                    <a:cubicBezTo>
                      <a:pt x="990" y="2151"/>
                      <a:pt x="1081" y="2367"/>
                      <a:pt x="1263" y="2537"/>
                    </a:cubicBezTo>
                    <a:cubicBezTo>
                      <a:pt x="1434" y="2720"/>
                      <a:pt x="1650" y="2799"/>
                      <a:pt x="1901" y="2799"/>
                    </a:cubicBezTo>
                    <a:cubicBezTo>
                      <a:pt x="2151" y="2799"/>
                      <a:pt x="2356" y="2720"/>
                      <a:pt x="2538" y="2537"/>
                    </a:cubicBezTo>
                    <a:cubicBezTo>
                      <a:pt x="2709"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3" name="Freeform 32">
                <a:extLst>
                  <a:ext uri="{FF2B5EF4-FFF2-40B4-BE49-F238E27FC236}">
                    <a16:creationId xmlns:a16="http://schemas.microsoft.com/office/drawing/2014/main" id="{6635D483-7EDD-5145-8401-C93D6B392D3A}"/>
                  </a:ext>
                </a:extLst>
              </p:cNvPr>
              <p:cNvSpPr/>
              <p:nvPr/>
            </p:nvSpPr>
            <p:spPr>
              <a:xfrm>
                <a:off x="5494680" y="2376360"/>
                <a:ext cx="1368000" cy="1761119"/>
              </a:xfrm>
              <a:custGeom>
                <a:avLst/>
                <a:gdLst/>
                <a:ahLst/>
                <a:cxnLst>
                  <a:cxn ang="3cd4">
                    <a:pos x="hc" y="t"/>
                  </a:cxn>
                  <a:cxn ang="cd2">
                    <a:pos x="l" y="vc"/>
                  </a:cxn>
                  <a:cxn ang="cd4">
                    <a:pos x="hc" y="b"/>
                  </a:cxn>
                  <a:cxn ang="0">
                    <a:pos x="r" y="vc"/>
                  </a:cxn>
                </a:cxnLst>
                <a:rect l="l" t="t" r="r" b="b"/>
                <a:pathLst>
                  <a:path w="3801" h="4893">
                    <a:moveTo>
                      <a:pt x="3801" y="4802"/>
                    </a:moveTo>
                    <a:cubicBezTo>
                      <a:pt x="2811" y="4802"/>
                      <a:pt x="2811" y="4802"/>
                      <a:pt x="2811" y="4802"/>
                    </a:cubicBezTo>
                    <a:cubicBezTo>
                      <a:pt x="2811" y="4553"/>
                      <a:pt x="2811" y="4553"/>
                      <a:pt x="2811" y="4553"/>
                    </a:cubicBezTo>
                    <a:cubicBezTo>
                      <a:pt x="2606" y="4779"/>
                      <a:pt x="2276" y="4893"/>
                      <a:pt x="1809" y="4893"/>
                    </a:cubicBezTo>
                    <a:cubicBezTo>
                      <a:pt x="1286" y="4893"/>
                      <a:pt x="853" y="4712"/>
                      <a:pt x="512" y="4348"/>
                    </a:cubicBezTo>
                    <a:cubicBezTo>
                      <a:pt x="170" y="3972"/>
                      <a:pt x="0" y="3528"/>
                      <a:pt x="0" y="2993"/>
                    </a:cubicBezTo>
                    <a:cubicBezTo>
                      <a:pt x="0" y="2458"/>
                      <a:pt x="170" y="2014"/>
                      <a:pt x="523" y="1650"/>
                    </a:cubicBezTo>
                    <a:cubicBezTo>
                      <a:pt x="876" y="1275"/>
                      <a:pt x="1297" y="1093"/>
                      <a:pt x="1809" y="1093"/>
                    </a:cubicBezTo>
                    <a:cubicBezTo>
                      <a:pt x="2265" y="1093"/>
                      <a:pt x="2606" y="1206"/>
                      <a:pt x="2811" y="1434"/>
                    </a:cubicBezTo>
                    <a:cubicBezTo>
                      <a:pt x="2811" y="0"/>
                      <a:pt x="2811" y="0"/>
                      <a:pt x="2811" y="0"/>
                    </a:cubicBezTo>
                    <a:cubicBezTo>
                      <a:pt x="3801" y="0"/>
                      <a:pt x="3801" y="0"/>
                      <a:pt x="3801" y="0"/>
                    </a:cubicBezTo>
                    <a:close/>
                    <a:moveTo>
                      <a:pt x="2811" y="2993"/>
                    </a:moveTo>
                    <a:cubicBezTo>
                      <a:pt x="2811" y="2743"/>
                      <a:pt x="2720" y="2527"/>
                      <a:pt x="2549" y="2356"/>
                    </a:cubicBezTo>
                    <a:cubicBezTo>
                      <a:pt x="2367" y="2174"/>
                      <a:pt x="2151" y="2094"/>
                      <a:pt x="1900" y="2094"/>
                    </a:cubicBezTo>
                    <a:cubicBezTo>
                      <a:pt x="1650" y="2094"/>
                      <a:pt x="1445" y="2174"/>
                      <a:pt x="1263" y="2356"/>
                    </a:cubicBezTo>
                    <a:cubicBezTo>
                      <a:pt x="1092" y="2527"/>
                      <a:pt x="1001" y="2743"/>
                      <a:pt x="1001" y="2993"/>
                    </a:cubicBezTo>
                    <a:cubicBezTo>
                      <a:pt x="1001" y="3244"/>
                      <a:pt x="1092" y="3460"/>
                      <a:pt x="1263" y="3630"/>
                    </a:cubicBezTo>
                    <a:cubicBezTo>
                      <a:pt x="1445" y="3813"/>
                      <a:pt x="1650" y="3892"/>
                      <a:pt x="1900" y="3892"/>
                    </a:cubicBezTo>
                    <a:cubicBezTo>
                      <a:pt x="2151" y="3892"/>
                      <a:pt x="2367" y="3813"/>
                      <a:pt x="2549" y="3630"/>
                    </a:cubicBezTo>
                    <a:cubicBezTo>
                      <a:pt x="2720" y="3460"/>
                      <a:pt x="2811" y="3244"/>
                      <a:pt x="2811" y="2993"/>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sp>
            <p:nvSpPr>
              <p:cNvPr id="34" name="Freeform 33">
                <a:extLst>
                  <a:ext uri="{FF2B5EF4-FFF2-40B4-BE49-F238E27FC236}">
                    <a16:creationId xmlns:a16="http://schemas.microsoft.com/office/drawing/2014/main" id="{CF2CFEFD-952D-714F-BA2A-DC884941DB38}"/>
                  </a:ext>
                </a:extLst>
              </p:cNvPr>
              <p:cNvSpPr/>
              <p:nvPr/>
            </p:nvSpPr>
            <p:spPr>
              <a:xfrm>
                <a:off x="7043399" y="2769839"/>
                <a:ext cx="1368360" cy="1368000"/>
              </a:xfrm>
              <a:custGeom>
                <a:avLst/>
                <a:gdLst/>
                <a:ahLst/>
                <a:cxnLst>
                  <a:cxn ang="3cd4">
                    <a:pos x="hc" y="t"/>
                  </a:cxn>
                  <a:cxn ang="cd2">
                    <a:pos x="l" y="vc"/>
                  </a:cxn>
                  <a:cxn ang="cd4">
                    <a:pos x="hc" y="b"/>
                  </a:cxn>
                  <a:cxn ang="0">
                    <a:pos x="r" y="vc"/>
                  </a:cxn>
                </a:cxnLst>
                <a:rect l="l" t="t" r="r" b="b"/>
                <a:pathLst>
                  <a:path w="3802" h="3801">
                    <a:moveTo>
                      <a:pt x="3802" y="1900"/>
                    </a:moveTo>
                    <a:cubicBezTo>
                      <a:pt x="3802" y="2424"/>
                      <a:pt x="3619" y="2879"/>
                      <a:pt x="3244" y="3243"/>
                    </a:cubicBezTo>
                    <a:cubicBezTo>
                      <a:pt x="2880" y="3619"/>
                      <a:pt x="2424" y="3801"/>
                      <a:pt x="1901" y="3801"/>
                    </a:cubicBezTo>
                    <a:cubicBezTo>
                      <a:pt x="1377" y="3801"/>
                      <a:pt x="922" y="3619"/>
                      <a:pt x="558" y="3243"/>
                    </a:cubicBezTo>
                    <a:cubicBezTo>
                      <a:pt x="182" y="2879"/>
                      <a:pt x="0" y="2424"/>
                      <a:pt x="0" y="1900"/>
                    </a:cubicBezTo>
                    <a:cubicBezTo>
                      <a:pt x="0" y="1377"/>
                      <a:pt x="182" y="921"/>
                      <a:pt x="558" y="557"/>
                    </a:cubicBezTo>
                    <a:cubicBezTo>
                      <a:pt x="922" y="182"/>
                      <a:pt x="1377" y="0"/>
                      <a:pt x="1901" y="0"/>
                    </a:cubicBezTo>
                    <a:cubicBezTo>
                      <a:pt x="2424" y="0"/>
                      <a:pt x="2880" y="182"/>
                      <a:pt x="3244" y="557"/>
                    </a:cubicBezTo>
                    <a:cubicBezTo>
                      <a:pt x="3619" y="921"/>
                      <a:pt x="3802" y="1377"/>
                      <a:pt x="3802" y="1900"/>
                    </a:cubicBezTo>
                    <a:close/>
                    <a:moveTo>
                      <a:pt x="2800" y="1900"/>
                    </a:moveTo>
                    <a:cubicBezTo>
                      <a:pt x="2800" y="1650"/>
                      <a:pt x="2721" y="1434"/>
                      <a:pt x="2538" y="1263"/>
                    </a:cubicBezTo>
                    <a:cubicBezTo>
                      <a:pt x="2368" y="1081"/>
                      <a:pt x="2151" y="1001"/>
                      <a:pt x="1901" y="1001"/>
                    </a:cubicBezTo>
                    <a:cubicBezTo>
                      <a:pt x="1650" y="1001"/>
                      <a:pt x="1434" y="1081"/>
                      <a:pt x="1264" y="1263"/>
                    </a:cubicBezTo>
                    <a:cubicBezTo>
                      <a:pt x="1082" y="1434"/>
                      <a:pt x="990" y="1650"/>
                      <a:pt x="990" y="1900"/>
                    </a:cubicBezTo>
                    <a:cubicBezTo>
                      <a:pt x="990" y="2151"/>
                      <a:pt x="1082" y="2367"/>
                      <a:pt x="1264" y="2537"/>
                    </a:cubicBezTo>
                    <a:cubicBezTo>
                      <a:pt x="1434" y="2720"/>
                      <a:pt x="1650" y="2799"/>
                      <a:pt x="1901" y="2799"/>
                    </a:cubicBezTo>
                    <a:cubicBezTo>
                      <a:pt x="2151" y="2799"/>
                      <a:pt x="2368" y="2720"/>
                      <a:pt x="2538" y="2537"/>
                    </a:cubicBezTo>
                    <a:cubicBezTo>
                      <a:pt x="2721" y="2367"/>
                      <a:pt x="2800" y="2151"/>
                      <a:pt x="2800" y="1900"/>
                    </a:cubicBezTo>
                    <a:close/>
                  </a:path>
                </a:pathLst>
              </a:custGeom>
              <a:solidFill>
                <a:srgbClr val="592D8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SimSun" pitchFamily="2"/>
                  <a:cs typeface="Lucida Sans" pitchFamily="2"/>
                </a:endParaRPr>
              </a:p>
            </p:txBody>
          </p:sp>
        </p:grpSp>
      </p:grpSp>
      <p:sp>
        <p:nvSpPr>
          <p:cNvPr id="7" name="Slide Number Placeholder 6">
            <a:extLst>
              <a:ext uri="{FF2B5EF4-FFF2-40B4-BE49-F238E27FC236}">
                <a16:creationId xmlns:a16="http://schemas.microsoft.com/office/drawing/2014/main" id="{7E16D768-CDBE-4147-BD9D-482BC399BA12}"/>
              </a:ext>
            </a:extLst>
          </p:cNvPr>
          <p:cNvSpPr>
            <a:spLocks noGrp="1"/>
          </p:cNvSpPr>
          <p:nvPr>
            <p:ph type="sldNum" sz="quarter" idx="12"/>
          </p:nvPr>
        </p:nvSpPr>
        <p:spPr/>
        <p:txBody>
          <a:bodyPr lIns="0" tIns="0" rIns="0" bIns="0"/>
          <a:lstStyle/>
          <a:p>
            <a:fld id="{4C91707F-436D-F040-9E25-8D466B3DE1CF}" type="slidenum">
              <a:rPr lang="en-US" smtClean="0"/>
              <a:t>‹#›</a:t>
            </a:fld>
            <a:endParaRPr lang="en-US" dirty="0"/>
          </a:p>
        </p:txBody>
      </p:sp>
      <p:sp>
        <p:nvSpPr>
          <p:cNvPr id="8" name="Title 1">
            <a:extLst>
              <a:ext uri="{FF2B5EF4-FFF2-40B4-BE49-F238E27FC236}">
                <a16:creationId xmlns:a16="http://schemas.microsoft.com/office/drawing/2014/main" id="{6158E68B-7D27-F84C-9E48-179D68BAA071}"/>
              </a:ext>
            </a:extLst>
          </p:cNvPr>
          <p:cNvSpPr>
            <a:spLocks noGrp="1"/>
          </p:cNvSpPr>
          <p:nvPr>
            <p:ph type="title"/>
          </p:nvPr>
        </p:nvSpPr>
        <p:spPr>
          <a:xfrm>
            <a:off x="701039" y="160908"/>
            <a:ext cx="10789923" cy="779935"/>
          </a:xfrm>
        </p:spPr>
        <p:txBody>
          <a:bodyPr>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0CC6F76-0DC9-4E43-B059-4A510EA0BD63}"/>
              </a:ext>
            </a:extLst>
          </p:cNvPr>
          <p:cNvSpPr/>
          <p:nvPr userDrawn="1"/>
        </p:nvSpPr>
        <p:spPr>
          <a:xfrm>
            <a:off x="701040" y="995099"/>
            <a:ext cx="10789920" cy="27432"/>
          </a:xfrm>
          <a:prstGeom prst="rect">
            <a:avLst/>
          </a:prstGeom>
          <a:gradFill flip="none" rotWithShape="1">
            <a:gsLst>
              <a:gs pos="0">
                <a:schemeClr val="accent2"/>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38B1F4C-09A1-6E4B-B38B-968F15A2910E}"/>
              </a:ext>
            </a:extLst>
          </p:cNvPr>
          <p:cNvSpPr>
            <a:spLocks noGrp="1"/>
          </p:cNvSpPr>
          <p:nvPr>
            <p:ph type="body" sz="quarter" idx="18"/>
          </p:nvPr>
        </p:nvSpPr>
        <p:spPr>
          <a:xfrm>
            <a:off x="700902" y="1095633"/>
            <a:ext cx="1202038" cy="980303"/>
          </a:xfrm>
          <a:solidFill>
            <a:schemeClr val="accent1"/>
          </a:solidFill>
        </p:spPr>
        <p:txBody>
          <a:bodyPr lIns="182880" tIns="182880" rIns="182880" bIns="182880"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1DED74D5-FFCB-5241-8854-6D653464A18F}"/>
              </a:ext>
            </a:extLst>
          </p:cNvPr>
          <p:cNvSpPr>
            <a:spLocks noGrp="1"/>
          </p:cNvSpPr>
          <p:nvPr>
            <p:ph type="body" sz="quarter" idx="19"/>
          </p:nvPr>
        </p:nvSpPr>
        <p:spPr>
          <a:xfrm>
            <a:off x="700902" y="2148017"/>
            <a:ext cx="1202038" cy="980303"/>
          </a:xfrm>
          <a:solidFill>
            <a:schemeClr val="accent1"/>
          </a:solidFill>
        </p:spPr>
        <p:txBody>
          <a:bodyPr lIns="182880" tIns="182880" rIns="182880" bIns="182880"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a:ext uri="{FF2B5EF4-FFF2-40B4-BE49-F238E27FC236}">
                <a16:creationId xmlns:a16="http://schemas.microsoft.com/office/drawing/2014/main" id="{42113689-A40A-474D-A811-81F7CF991B8D}"/>
              </a:ext>
            </a:extLst>
          </p:cNvPr>
          <p:cNvSpPr>
            <a:spLocks noGrp="1"/>
          </p:cNvSpPr>
          <p:nvPr>
            <p:ph type="body" sz="quarter" idx="20"/>
          </p:nvPr>
        </p:nvSpPr>
        <p:spPr>
          <a:xfrm>
            <a:off x="700902" y="3200401"/>
            <a:ext cx="1202038" cy="980303"/>
          </a:xfrm>
          <a:solidFill>
            <a:schemeClr val="accent1"/>
          </a:solidFill>
        </p:spPr>
        <p:txBody>
          <a:bodyPr lIns="182880" tIns="182880" rIns="182880" bIns="182880"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3D3CD132-F7B0-0140-9CCF-85923B1D08BF}"/>
              </a:ext>
            </a:extLst>
          </p:cNvPr>
          <p:cNvSpPr>
            <a:spLocks noGrp="1"/>
          </p:cNvSpPr>
          <p:nvPr>
            <p:ph type="body" sz="quarter" idx="21"/>
          </p:nvPr>
        </p:nvSpPr>
        <p:spPr>
          <a:xfrm>
            <a:off x="700902" y="4252785"/>
            <a:ext cx="1202038" cy="980303"/>
          </a:xfrm>
          <a:solidFill>
            <a:schemeClr val="accent1"/>
          </a:solidFill>
        </p:spPr>
        <p:txBody>
          <a:bodyPr lIns="182880" tIns="182880" rIns="182880" bIns="182880"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489E7D0F-30EF-B646-80C4-5E1131A198A0}"/>
              </a:ext>
            </a:extLst>
          </p:cNvPr>
          <p:cNvSpPr>
            <a:spLocks noGrp="1"/>
          </p:cNvSpPr>
          <p:nvPr>
            <p:ph type="body" sz="quarter" idx="22"/>
          </p:nvPr>
        </p:nvSpPr>
        <p:spPr>
          <a:xfrm>
            <a:off x="700902" y="5305168"/>
            <a:ext cx="1202038" cy="980303"/>
          </a:xfrm>
          <a:solidFill>
            <a:schemeClr val="accent1"/>
          </a:solidFill>
        </p:spPr>
        <p:txBody>
          <a:bodyPr lIns="182880" tIns="182880" rIns="182880" bIns="182880"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4D9DA48E-0BA3-714D-A9FF-6054987847FD}"/>
              </a:ext>
            </a:extLst>
          </p:cNvPr>
          <p:cNvSpPr>
            <a:spLocks noGrp="1"/>
          </p:cNvSpPr>
          <p:nvPr>
            <p:ph type="body" sz="quarter" idx="23"/>
          </p:nvPr>
        </p:nvSpPr>
        <p:spPr>
          <a:xfrm>
            <a:off x="1994242" y="1095633"/>
            <a:ext cx="9496718" cy="980303"/>
          </a:xfrm>
          <a:solidFill>
            <a:schemeClr val="accent6">
              <a:lumMod val="40000"/>
              <a:lumOff val="60000"/>
            </a:schemeClr>
          </a:solidFill>
        </p:spPr>
        <p:txBody>
          <a:bodyPr lIns="182880" tIns="182880" rIns="182880" bIns="182880" anchor="ct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
            <a:extLst>
              <a:ext uri="{FF2B5EF4-FFF2-40B4-BE49-F238E27FC236}">
                <a16:creationId xmlns:a16="http://schemas.microsoft.com/office/drawing/2014/main" id="{F23DF1D2-D73E-844D-8694-8713DA2DABA2}"/>
              </a:ext>
            </a:extLst>
          </p:cNvPr>
          <p:cNvSpPr>
            <a:spLocks noGrp="1"/>
          </p:cNvSpPr>
          <p:nvPr>
            <p:ph type="body" sz="quarter" idx="24"/>
          </p:nvPr>
        </p:nvSpPr>
        <p:spPr>
          <a:xfrm>
            <a:off x="1994242" y="2148017"/>
            <a:ext cx="9496718" cy="980303"/>
          </a:xfrm>
          <a:solidFill>
            <a:schemeClr val="accent6">
              <a:lumMod val="60000"/>
              <a:lumOff val="40000"/>
            </a:schemeClr>
          </a:solidFill>
        </p:spPr>
        <p:txBody>
          <a:bodyPr lIns="182880" tIns="182880" rIns="182880" bIns="182880" anchor="ct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3708F847-8DD1-BA4A-BF3A-442655EED4A6}"/>
              </a:ext>
            </a:extLst>
          </p:cNvPr>
          <p:cNvSpPr>
            <a:spLocks noGrp="1"/>
          </p:cNvSpPr>
          <p:nvPr>
            <p:ph type="body" sz="quarter" idx="25"/>
          </p:nvPr>
        </p:nvSpPr>
        <p:spPr>
          <a:xfrm>
            <a:off x="1994242" y="3200401"/>
            <a:ext cx="9496718" cy="980303"/>
          </a:xfrm>
          <a:solidFill>
            <a:schemeClr val="accent6"/>
          </a:solidFill>
        </p:spPr>
        <p:txBody>
          <a:bodyPr lIns="182880" tIns="182880" rIns="182880" bIns="182880" anchor="ct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BF9A7E00-7AC4-8649-B333-829972F4FDD9}"/>
              </a:ext>
            </a:extLst>
          </p:cNvPr>
          <p:cNvSpPr>
            <a:spLocks noGrp="1"/>
          </p:cNvSpPr>
          <p:nvPr>
            <p:ph type="body" sz="quarter" idx="26"/>
          </p:nvPr>
        </p:nvSpPr>
        <p:spPr>
          <a:xfrm>
            <a:off x="1994242" y="4252785"/>
            <a:ext cx="9496718" cy="980303"/>
          </a:xfrm>
          <a:solidFill>
            <a:schemeClr val="accent6">
              <a:lumMod val="75000"/>
            </a:schemeClr>
          </a:solidFill>
        </p:spPr>
        <p:txBody>
          <a:bodyPr lIns="182880" tIns="182880" rIns="182880" bIns="182880" anchor="ct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575927FF-57BA-844D-8B5B-61DB66D2A2BF}"/>
              </a:ext>
            </a:extLst>
          </p:cNvPr>
          <p:cNvSpPr>
            <a:spLocks noGrp="1"/>
          </p:cNvSpPr>
          <p:nvPr>
            <p:ph type="body" sz="quarter" idx="27"/>
          </p:nvPr>
        </p:nvSpPr>
        <p:spPr>
          <a:xfrm>
            <a:off x="1994242" y="5305168"/>
            <a:ext cx="9496718" cy="980303"/>
          </a:xfrm>
          <a:solidFill>
            <a:schemeClr val="accent6">
              <a:lumMod val="50000"/>
            </a:schemeClr>
          </a:solidFill>
        </p:spPr>
        <p:txBody>
          <a:bodyPr lIns="182880" tIns="182880" rIns="182880" bIns="182880" anchor="ctr"/>
          <a:lstStyle>
            <a:lvl1pPr marL="0" indent="0" algn="l">
              <a:buNone/>
              <a:defRPr>
                <a:solidFill>
                  <a:schemeClr val="bg1"/>
                </a:solidFill>
              </a:defRPr>
            </a:lvl1pPr>
            <a:lvl2pPr marL="457200" indent="0" algn="l">
              <a:buNone/>
              <a:defRPr>
                <a:solidFill>
                  <a:schemeClr val="bg1"/>
                </a:solidFill>
              </a:defRPr>
            </a:lvl2pPr>
            <a:lvl3pPr marL="914400" indent="0" algn="l">
              <a:buNone/>
              <a:defRPr>
                <a:solidFill>
                  <a:schemeClr val="bg1"/>
                </a:solidFill>
              </a:defRPr>
            </a:lvl3pPr>
            <a:lvl4pPr marL="1371600" indent="0" algn="l">
              <a:buNone/>
              <a:defRPr>
                <a:solidFill>
                  <a:schemeClr val="bg1"/>
                </a:solidFill>
              </a:defRPr>
            </a:lvl4pPr>
            <a:lvl5pPr marL="1828800" indent="0" algn="l">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0273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75CE3-FD32-9944-AA92-EFF09BD265ED}"/>
              </a:ext>
            </a:extLst>
          </p:cNvPr>
          <p:cNvSpPr>
            <a:spLocks noGrp="1"/>
          </p:cNvSpPr>
          <p:nvPr>
            <p:ph type="title"/>
          </p:nvPr>
        </p:nvSpPr>
        <p:spPr>
          <a:xfrm>
            <a:off x="701039" y="160908"/>
            <a:ext cx="10789923" cy="77993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BDEAD9-AF8A-B740-B3E5-60E0C0A9688B}"/>
              </a:ext>
            </a:extLst>
          </p:cNvPr>
          <p:cNvSpPr>
            <a:spLocks noGrp="1"/>
          </p:cNvSpPr>
          <p:nvPr>
            <p:ph type="body" idx="1"/>
          </p:nvPr>
        </p:nvSpPr>
        <p:spPr>
          <a:xfrm>
            <a:off x="701039" y="1122925"/>
            <a:ext cx="10789923" cy="516770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F84EE03-0B02-E34B-93F8-704763753BF5}"/>
              </a:ext>
            </a:extLst>
          </p:cNvPr>
          <p:cNvSpPr>
            <a:spLocks noGrp="1"/>
          </p:cNvSpPr>
          <p:nvPr>
            <p:ph type="sldNum" sz="quarter" idx="4"/>
          </p:nvPr>
        </p:nvSpPr>
        <p:spPr>
          <a:xfrm>
            <a:off x="8747762" y="6491416"/>
            <a:ext cx="2743200" cy="230059"/>
          </a:xfrm>
          <a:prstGeom prst="rect">
            <a:avLst/>
          </a:prstGeom>
        </p:spPr>
        <p:txBody>
          <a:bodyPr vert="horz" lIns="0" tIns="0" rIns="0" bIns="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4C91707F-436D-F040-9E25-8D466B3DE1CF}" type="slidenum">
              <a:rPr lang="en-US" smtClean="0"/>
              <a:pPr/>
              <a:t>‹#›</a:t>
            </a:fld>
            <a:endParaRPr lang="en-US" dirty="0"/>
          </a:p>
        </p:txBody>
      </p:sp>
      <p:sp>
        <p:nvSpPr>
          <p:cNvPr id="7" name="Slide Number Placeholder 5">
            <a:extLst>
              <a:ext uri="{FF2B5EF4-FFF2-40B4-BE49-F238E27FC236}">
                <a16:creationId xmlns:a16="http://schemas.microsoft.com/office/drawing/2014/main" id="{6647FD75-2D49-674F-816D-399DCB4FB3CE}"/>
              </a:ext>
            </a:extLst>
          </p:cNvPr>
          <p:cNvSpPr txBox="1">
            <a:spLocks/>
          </p:cNvSpPr>
          <p:nvPr userDrawn="1"/>
        </p:nvSpPr>
        <p:spPr>
          <a:xfrm>
            <a:off x="4724263" y="6491416"/>
            <a:ext cx="2730843" cy="230059"/>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lumMod val="65000"/>
                  </a:schemeClr>
                </a:solidFill>
                <a:latin typeface="Arial" panose="020B0604020202020204" pitchFamily="34" charset="0"/>
                <a:cs typeface="Arial" panose="020B0604020202020204" pitchFamily="34" charset="0"/>
              </a:rPr>
              <a:t>Confidential and Proprietary</a:t>
            </a:r>
          </a:p>
        </p:txBody>
      </p:sp>
    </p:spTree>
    <p:extLst>
      <p:ext uri="{BB962C8B-B14F-4D97-AF65-F5344CB8AC3E}">
        <p14:creationId xmlns:p14="http://schemas.microsoft.com/office/powerpoint/2010/main" val="91949993"/>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6" r:id="rId4"/>
    <p:sldLayoutId id="2147483651" r:id="rId5"/>
    <p:sldLayoutId id="2147483652" r:id="rId6"/>
    <p:sldLayoutId id="2147483663" r:id="rId7"/>
    <p:sldLayoutId id="2147483665" r:id="rId8"/>
    <p:sldLayoutId id="2147483668" r:id="rId9"/>
    <p:sldLayoutId id="2147483669" r:id="rId10"/>
    <p:sldLayoutId id="2147483672" r:id="rId11"/>
    <p:sldLayoutId id="2147483687" r:id="rId12"/>
    <p:sldLayoutId id="2147483654" r:id="rId13"/>
    <p:sldLayoutId id="2147483670" r:id="rId14"/>
    <p:sldLayoutId id="2147483671" r:id="rId15"/>
    <p:sldLayoutId id="2147483657" r:id="rId16"/>
    <p:sldLayoutId id="2147483655" r:id="rId17"/>
    <p:sldLayoutId id="2147483662" r:id="rId18"/>
    <p:sldLayoutId id="2147483688" r:id="rId19"/>
    <p:sldLayoutId id="2147483689" r:id="rId20"/>
    <p:sldLayoutId id="2147483690" r:id="rId21"/>
    <p:sldLayoutId id="2147483691" r:id="rId22"/>
    <p:sldLayoutId id="2147483664" r:id="rId23"/>
    <p:sldLayoutId id="2147483677" r:id="rId24"/>
    <p:sldLayoutId id="2147483678" r:id="rId25"/>
    <p:sldLayoutId id="2147483679" r:id="rId26"/>
    <p:sldLayoutId id="2147483674" r:id="rId27"/>
    <p:sldLayoutId id="2147483675" r:id="rId28"/>
    <p:sldLayoutId id="2147483676" r:id="rId29"/>
    <p:sldLayoutId id="2147483680" r:id="rId30"/>
    <p:sldLayoutId id="2147483681" r:id="rId31"/>
    <p:sldLayoutId id="2147483686" r:id="rId32"/>
    <p:sldLayoutId id="2147483682" r:id="rId33"/>
    <p:sldLayoutId id="2147483683" r:id="rId34"/>
    <p:sldLayoutId id="2147483684" r:id="rId35"/>
    <p:sldLayoutId id="2147483685" r:id="rId36"/>
    <p:sldLayoutId id="2147483692" r:id="rId37"/>
  </p:sldLayoutIdLst>
  <p:hf hdr="0" ftr="0" dt="0"/>
  <p:txStyles>
    <p:titleStyle>
      <a:lvl1pPr algn="l" defTabSz="914400" rtl="0" eaLnBrk="1" latinLnBrk="0" hangingPunct="1">
        <a:lnSpc>
          <a:spcPct val="90000"/>
        </a:lnSpc>
        <a:spcBef>
          <a:spcPct val="0"/>
        </a:spcBef>
        <a:buNone/>
        <a:defRPr sz="24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presentations.inxpo.com/InXpo/Sounds/PrivateChatNewMessage1.mp3"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inxpo" TargetMode="External"/><Relationship Id="rId2" Type="http://schemas.openxmlformats.org/officeDocument/2006/relationships/hyperlink" Target="https://blog.inxpo.com/" TargetMode="External"/><Relationship Id="rId1" Type="http://schemas.openxmlformats.org/officeDocument/2006/relationships/slideLayout" Target="../slideLayouts/slideLayout15.xml"/><Relationship Id="rId6" Type="http://schemas.openxmlformats.org/officeDocument/2006/relationships/hyperlink" Target="https://www.facebook.com/inxpovirtual" TargetMode="External"/><Relationship Id="rId5" Type="http://schemas.openxmlformats.org/officeDocument/2006/relationships/hyperlink" Target="http://twitter.com/@InXpo" TargetMode="External"/><Relationship Id="rId4" Type="http://schemas.openxmlformats.org/officeDocument/2006/relationships/hyperlink" Target="http://www.linkedin.com/company/inxp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hyperlink" Target="https://onlinexperiences.com/scripts/Server.nxp?LASCmd=AI:4;F:APIUTILS!10"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DF34-7505-4312-AFF5-F5BEFC77E83D}"/>
              </a:ext>
            </a:extLst>
          </p:cNvPr>
          <p:cNvSpPr>
            <a:spLocks noGrp="1"/>
          </p:cNvSpPr>
          <p:nvPr>
            <p:ph type="ctrTitle"/>
          </p:nvPr>
        </p:nvSpPr>
        <p:spPr>
          <a:xfrm>
            <a:off x="701039" y="2298672"/>
            <a:ext cx="10789922" cy="1978002"/>
          </a:xfrm>
        </p:spPr>
        <p:txBody>
          <a:bodyPr/>
          <a:lstStyle/>
          <a:p>
            <a:r>
              <a:rPr lang="en-US" dirty="0"/>
              <a:t>Attendee User Guide</a:t>
            </a:r>
          </a:p>
        </p:txBody>
      </p:sp>
      <p:sp>
        <p:nvSpPr>
          <p:cNvPr id="3" name="Subtitle 2">
            <a:extLst>
              <a:ext uri="{FF2B5EF4-FFF2-40B4-BE49-F238E27FC236}">
                <a16:creationId xmlns:a16="http://schemas.microsoft.com/office/drawing/2014/main" id="{7665F0F0-83DA-4999-8BDE-0DEFBF47D6D7}"/>
              </a:ext>
            </a:extLst>
          </p:cNvPr>
          <p:cNvSpPr>
            <a:spLocks noGrp="1"/>
          </p:cNvSpPr>
          <p:nvPr>
            <p:ph type="subTitle" idx="1"/>
          </p:nvPr>
        </p:nvSpPr>
        <p:spPr>
          <a:xfrm>
            <a:off x="602565" y="4372964"/>
            <a:ext cx="10789922" cy="794459"/>
          </a:xfrm>
        </p:spPr>
        <p:txBody>
          <a:bodyPr/>
          <a:lstStyle/>
          <a:p>
            <a:r>
              <a:rPr lang="en-US" dirty="0">
                <a:solidFill>
                  <a:schemeClr val="accent4"/>
                </a:solidFill>
              </a:rPr>
              <a:t> ACMS 53</a:t>
            </a:r>
            <a:r>
              <a:rPr lang="en-US" baseline="30000" dirty="0">
                <a:solidFill>
                  <a:schemeClr val="accent4"/>
                </a:solidFill>
              </a:rPr>
              <a:t>rd</a:t>
            </a:r>
            <a:r>
              <a:rPr lang="en-US" dirty="0">
                <a:solidFill>
                  <a:schemeClr val="accent4"/>
                </a:solidFill>
              </a:rPr>
              <a:t> Annual Meeting</a:t>
            </a:r>
          </a:p>
          <a:p>
            <a:r>
              <a:rPr lang="en-US">
                <a:solidFill>
                  <a:schemeClr val="accent3"/>
                </a:solidFill>
              </a:rPr>
              <a:t> May </a:t>
            </a:r>
            <a:r>
              <a:rPr lang="en-US" dirty="0">
                <a:solidFill>
                  <a:schemeClr val="accent3"/>
                </a:solidFill>
              </a:rPr>
              <a:t>5 – 9, 2021</a:t>
            </a:r>
          </a:p>
          <a:p>
            <a:endParaRPr lang="en-US" dirty="0">
              <a:solidFill>
                <a:schemeClr val="accent3"/>
              </a:solidFill>
            </a:endParaRPr>
          </a:p>
          <a:p>
            <a:endParaRPr lang="en-US" dirty="0">
              <a:solidFill>
                <a:schemeClr val="accent3"/>
              </a:solidFill>
            </a:endParaRPr>
          </a:p>
        </p:txBody>
      </p:sp>
      <p:sp>
        <p:nvSpPr>
          <p:cNvPr id="4" name="Slide Number Placeholder 3">
            <a:extLst>
              <a:ext uri="{FF2B5EF4-FFF2-40B4-BE49-F238E27FC236}">
                <a16:creationId xmlns:a16="http://schemas.microsoft.com/office/drawing/2014/main" id="{5808701B-61C3-4332-89B8-6022923DCF44}"/>
              </a:ext>
            </a:extLst>
          </p:cNvPr>
          <p:cNvSpPr>
            <a:spLocks noGrp="1"/>
          </p:cNvSpPr>
          <p:nvPr>
            <p:ph type="sldNum" sz="quarter" idx="12"/>
          </p:nvPr>
        </p:nvSpPr>
        <p:spPr/>
        <p:txBody>
          <a:bodyPr/>
          <a:lstStyle/>
          <a:p>
            <a:fld id="{48F63A3B-78C7-47BE-AE5E-E10140E04643}" type="slidenum">
              <a:rPr lang="en-US" smtClean="0"/>
              <a:t>1</a:t>
            </a:fld>
            <a:endParaRPr lang="en-US" dirty="0"/>
          </a:p>
        </p:txBody>
      </p:sp>
      <p:pic>
        <p:nvPicPr>
          <p:cNvPr id="1026" name="Picture 2">
            <a:extLst>
              <a:ext uri="{FF2B5EF4-FFF2-40B4-BE49-F238E27FC236}">
                <a16:creationId xmlns:a16="http://schemas.microsoft.com/office/drawing/2014/main" id="{9DD80288-FFE1-4380-A4C1-D4B0EE7BB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6985"/>
            <a:ext cx="23812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Badge Leaderboard</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10</a:t>
            </a:fld>
            <a:endParaRPr lang="en-US" dirty="0"/>
          </a:p>
        </p:txBody>
      </p:sp>
      <p:sp>
        <p:nvSpPr>
          <p:cNvPr id="5" name="TextBox 4">
            <a:extLst>
              <a:ext uri="{FF2B5EF4-FFF2-40B4-BE49-F238E27FC236}">
                <a16:creationId xmlns:a16="http://schemas.microsoft.com/office/drawing/2014/main" id="{085905F0-DD83-4A0B-9459-7D21D47598A2}"/>
              </a:ext>
            </a:extLst>
          </p:cNvPr>
          <p:cNvSpPr txBox="1"/>
          <p:nvPr/>
        </p:nvSpPr>
        <p:spPr>
          <a:xfrm>
            <a:off x="615975" y="1127052"/>
            <a:ext cx="10874988" cy="738664"/>
          </a:xfrm>
          <a:prstGeom prst="rect">
            <a:avLst/>
          </a:prstGeom>
          <a:noFill/>
        </p:spPr>
        <p:txBody>
          <a:bodyPr wrap="square" rtlCol="0">
            <a:spAutoFit/>
          </a:bodyPr>
          <a:lstStyle/>
          <a:p>
            <a:r>
              <a:rPr lang="en-US" sz="1400" b="1" dirty="0">
                <a:solidFill>
                  <a:schemeClr val="accent2"/>
                </a:solidFill>
              </a:rPr>
              <a:t>Here you can view all achievement badges, the top point earners, your points, and participants for each achievement badge.</a:t>
            </a:r>
          </a:p>
          <a:p>
            <a:endParaRPr lang="en-US" sz="1400" b="1" dirty="0">
              <a:solidFill>
                <a:schemeClr val="accent2"/>
              </a:solidFill>
            </a:endParaRPr>
          </a:p>
          <a:p>
            <a:r>
              <a:rPr lang="en-US" sz="1400" b="1" dirty="0">
                <a:solidFill>
                  <a:schemeClr val="accent2"/>
                </a:solidFill>
              </a:rPr>
              <a:t>There are many great ways to achieve points for activity inside the environment through the Achievement Badges. </a:t>
            </a:r>
          </a:p>
        </p:txBody>
      </p:sp>
      <p:sp>
        <p:nvSpPr>
          <p:cNvPr id="8" name="Text Placeholder 3">
            <a:extLst>
              <a:ext uri="{FF2B5EF4-FFF2-40B4-BE49-F238E27FC236}">
                <a16:creationId xmlns:a16="http://schemas.microsoft.com/office/drawing/2014/main" id="{317EC6DF-F7C4-441B-90AC-04E4A0014C4E}"/>
              </a:ext>
            </a:extLst>
          </p:cNvPr>
          <p:cNvSpPr txBox="1">
            <a:spLocks/>
          </p:cNvSpPr>
          <p:nvPr/>
        </p:nvSpPr>
        <p:spPr>
          <a:xfrm>
            <a:off x="8323198" y="3633788"/>
            <a:ext cx="3167765" cy="892341"/>
          </a:xfrm>
          <a:prstGeom prst="rect">
            <a:avLst/>
          </a:prstGeom>
        </p:spPr>
        <p:txBody>
          <a:bodyPr/>
          <a:lstStyle>
            <a:lvl1pPr marL="0" indent="0" algn="ctr" defTabSz="685205" rtl="0" eaLnBrk="1" fontAlgn="base" hangingPunct="1">
              <a:lnSpc>
                <a:spcPct val="90000"/>
              </a:lnSpc>
              <a:spcBef>
                <a:spcPts val="750"/>
              </a:spcBef>
              <a:spcAft>
                <a:spcPct val="0"/>
              </a:spcAft>
              <a:buFont typeface="Arial" panose="020B0604020202020204" pitchFamily="34" charset="0"/>
              <a:buNone/>
              <a:defRPr sz="1050" kern="1200">
                <a:solidFill>
                  <a:schemeClr val="accent6">
                    <a:lumMod val="60000"/>
                    <a:lumOff val="40000"/>
                  </a:schemeClr>
                </a:solidFill>
                <a:latin typeface="Gotham Light" pitchFamily="50" charset="0"/>
                <a:ea typeface="Gotham Light" pitchFamily="50" charset="0"/>
                <a:cs typeface="Gotham Light" pitchFamily="50" charset="0"/>
              </a:defRPr>
            </a:lvl1pPr>
            <a:lvl2pPr marL="342900" indent="0" algn="l" defTabSz="685205" rtl="0" eaLnBrk="1" fontAlgn="base" hangingPunct="1">
              <a:lnSpc>
                <a:spcPct val="90000"/>
              </a:lnSpc>
              <a:spcBef>
                <a:spcPts val="375"/>
              </a:spcBef>
              <a:spcAft>
                <a:spcPct val="0"/>
              </a:spcAft>
              <a:buFont typeface="Arial" panose="020B0604020202020204" pitchFamily="34" charset="0"/>
              <a:buNone/>
              <a:defRPr sz="1763" kern="1200">
                <a:solidFill>
                  <a:schemeClr val="tx1"/>
                </a:solidFill>
                <a:latin typeface="Lato Light" charset="0"/>
                <a:ea typeface="Lato Light" charset="0"/>
                <a:cs typeface="Lato Light" charset="0"/>
              </a:defRPr>
            </a:lvl2pPr>
            <a:lvl3pPr marL="685800" indent="0" algn="l" defTabSz="685205" rtl="0" eaLnBrk="1" fontAlgn="base" hangingPunct="1">
              <a:lnSpc>
                <a:spcPct val="90000"/>
              </a:lnSpc>
              <a:spcBef>
                <a:spcPts val="375"/>
              </a:spcBef>
              <a:spcAft>
                <a:spcPct val="0"/>
              </a:spcAft>
              <a:buFont typeface="Arial" panose="020B0604020202020204" pitchFamily="34" charset="0"/>
              <a:buNone/>
              <a:defRPr sz="1463" kern="1200">
                <a:solidFill>
                  <a:schemeClr val="tx1"/>
                </a:solidFill>
                <a:latin typeface="Lato Light" charset="0"/>
                <a:ea typeface="Lato Light" charset="0"/>
                <a:cs typeface="Lato Light" charset="0"/>
              </a:defRPr>
            </a:lvl3pPr>
            <a:lvl4pPr marL="10287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4pPr>
            <a:lvl5pPr marL="13716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eaLnBrk="0" hangingPunct="0">
              <a:lnSpc>
                <a:spcPct val="100000"/>
              </a:lnSpc>
              <a:spcBef>
                <a:spcPts val="600"/>
              </a:spcBef>
              <a:spcAft>
                <a:spcPts val="600"/>
              </a:spcAft>
            </a:pPr>
            <a:r>
              <a:rPr lang="en-US" sz="1400" dirty="0">
                <a:solidFill>
                  <a:srgbClr val="414042"/>
                </a:solidFill>
                <a:latin typeface="+mj-lt"/>
              </a:rPr>
              <a:t>Badges with assigned point values can be earned by interacting with different event spaces, presentations, attendees and sponsors within the event. </a:t>
            </a:r>
          </a:p>
        </p:txBody>
      </p:sp>
      <p:pic>
        <p:nvPicPr>
          <p:cNvPr id="4" name="Picture 3">
            <a:extLst>
              <a:ext uri="{FF2B5EF4-FFF2-40B4-BE49-F238E27FC236}">
                <a16:creationId xmlns:a16="http://schemas.microsoft.com/office/drawing/2014/main" id="{56659391-282A-4A21-963B-82F5A2636BF1}"/>
              </a:ext>
            </a:extLst>
          </p:cNvPr>
          <p:cNvPicPr>
            <a:picLocks noChangeAspect="1"/>
          </p:cNvPicPr>
          <p:nvPr/>
        </p:nvPicPr>
        <p:blipFill>
          <a:blip r:embed="rId3"/>
          <a:stretch>
            <a:fillRect/>
          </a:stretch>
        </p:blipFill>
        <p:spPr>
          <a:xfrm>
            <a:off x="701039" y="2053574"/>
            <a:ext cx="7622159" cy="4667901"/>
          </a:xfrm>
          <a:prstGeom prst="rect">
            <a:avLst/>
          </a:prstGeom>
        </p:spPr>
      </p:pic>
    </p:spTree>
    <p:extLst>
      <p:ext uri="{BB962C8B-B14F-4D97-AF65-F5344CB8AC3E}">
        <p14:creationId xmlns:p14="http://schemas.microsoft.com/office/powerpoint/2010/main" val="9988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Sounds of the Event</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11</a:t>
            </a:fld>
            <a:endParaRPr lang="en-US" dirty="0"/>
          </a:p>
        </p:txBody>
      </p:sp>
      <p:sp>
        <p:nvSpPr>
          <p:cNvPr id="5" name="TextBox 4">
            <a:extLst>
              <a:ext uri="{FF2B5EF4-FFF2-40B4-BE49-F238E27FC236}">
                <a16:creationId xmlns:a16="http://schemas.microsoft.com/office/drawing/2014/main" id="{085905F0-DD83-4A0B-9459-7D21D47598A2}"/>
              </a:ext>
            </a:extLst>
          </p:cNvPr>
          <p:cNvSpPr txBox="1"/>
          <p:nvPr/>
        </p:nvSpPr>
        <p:spPr>
          <a:xfrm>
            <a:off x="615975" y="1127052"/>
            <a:ext cx="10874988" cy="738664"/>
          </a:xfrm>
          <a:prstGeom prst="rect">
            <a:avLst/>
          </a:prstGeom>
          <a:noFill/>
        </p:spPr>
        <p:txBody>
          <a:bodyPr wrap="square" rtlCol="0">
            <a:spAutoFit/>
          </a:bodyPr>
          <a:lstStyle/>
          <a:p>
            <a:r>
              <a:rPr lang="en-US" sz="1400" b="1" dirty="0">
                <a:solidFill>
                  <a:schemeClr val="accent2"/>
                </a:solidFill>
              </a:rPr>
              <a:t>The event uses audio to notify you when certain events occur.</a:t>
            </a:r>
          </a:p>
          <a:p>
            <a:endParaRPr lang="en-US" sz="1400" b="1" dirty="0">
              <a:solidFill>
                <a:schemeClr val="accent2"/>
              </a:solidFill>
            </a:endParaRPr>
          </a:p>
          <a:p>
            <a:r>
              <a:rPr lang="en-US" sz="1400" b="1" dirty="0">
                <a:solidFill>
                  <a:schemeClr val="accent2"/>
                </a:solidFill>
              </a:rPr>
              <a:t>This is especially helpful if you are logged into the event but are working in another application. </a:t>
            </a:r>
          </a:p>
        </p:txBody>
      </p:sp>
      <p:sp>
        <p:nvSpPr>
          <p:cNvPr id="16" name="TextBox 15">
            <a:extLst>
              <a:ext uri="{FF2B5EF4-FFF2-40B4-BE49-F238E27FC236}">
                <a16:creationId xmlns:a16="http://schemas.microsoft.com/office/drawing/2014/main" id="{8AF6EE84-4DD3-457A-9BB1-D4CCB621E5D9}"/>
              </a:ext>
            </a:extLst>
          </p:cNvPr>
          <p:cNvSpPr txBox="1"/>
          <p:nvPr/>
        </p:nvSpPr>
        <p:spPr>
          <a:xfrm>
            <a:off x="6638751" y="2893956"/>
            <a:ext cx="2740687" cy="307777"/>
          </a:xfrm>
          <a:prstGeom prst="rect">
            <a:avLst/>
          </a:prstGeom>
          <a:noFill/>
        </p:spPr>
        <p:txBody>
          <a:bodyPr wrap="square" rtlCol="0">
            <a:spAutoFit/>
          </a:bodyPr>
          <a:lstStyle/>
          <a:p>
            <a:r>
              <a:rPr lang="en-US" sz="1400" b="1" dirty="0">
                <a:solidFill>
                  <a:schemeClr val="accent1"/>
                </a:solidFill>
                <a:cs typeface="Gotham Light" pitchFamily="50" charset="0"/>
              </a:rPr>
              <a:t>Communication Received</a:t>
            </a:r>
            <a:endParaRPr lang="en-US" sz="2000" dirty="0">
              <a:solidFill>
                <a:schemeClr val="accent1"/>
              </a:solidFill>
            </a:endParaRPr>
          </a:p>
        </p:txBody>
      </p:sp>
      <p:sp>
        <p:nvSpPr>
          <p:cNvPr id="18" name="TextBox 17">
            <a:extLst>
              <a:ext uri="{FF2B5EF4-FFF2-40B4-BE49-F238E27FC236}">
                <a16:creationId xmlns:a16="http://schemas.microsoft.com/office/drawing/2014/main" id="{F90087F4-4D74-4B2D-B713-FD1FFCF432D8}"/>
              </a:ext>
            </a:extLst>
          </p:cNvPr>
          <p:cNvSpPr txBox="1"/>
          <p:nvPr/>
        </p:nvSpPr>
        <p:spPr>
          <a:xfrm>
            <a:off x="2107318" y="2860638"/>
            <a:ext cx="1838425" cy="307777"/>
          </a:xfrm>
          <a:prstGeom prst="rect">
            <a:avLst/>
          </a:prstGeom>
          <a:noFill/>
        </p:spPr>
        <p:txBody>
          <a:bodyPr wrap="square" rtlCol="0">
            <a:spAutoFit/>
          </a:bodyPr>
          <a:lstStyle/>
          <a:p>
            <a:r>
              <a:rPr lang="en-US" sz="1400" b="1" dirty="0">
                <a:solidFill>
                  <a:schemeClr val="accent1"/>
                </a:solidFill>
                <a:cs typeface="Gotham Light" pitchFamily="50" charset="0"/>
              </a:rPr>
              <a:t>Chat Accepted</a:t>
            </a:r>
            <a:endParaRPr lang="en-US" sz="2000" dirty="0">
              <a:solidFill>
                <a:schemeClr val="accent1"/>
              </a:solidFill>
            </a:endParaRPr>
          </a:p>
        </p:txBody>
      </p:sp>
      <p:pic>
        <p:nvPicPr>
          <p:cNvPr id="20" name="Picture 26" descr="99_Audio">
            <a:hlinkClick r:id="rId3"/>
            <a:extLst>
              <a:ext uri="{FF2B5EF4-FFF2-40B4-BE49-F238E27FC236}">
                <a16:creationId xmlns:a16="http://schemas.microsoft.com/office/drawing/2014/main" id="{EEAFDAFB-AD78-4A83-AEE4-0165B6F4AC7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76683" y="3239092"/>
            <a:ext cx="592931" cy="571500"/>
          </a:xfrm>
          <a:prstGeom prst="rect">
            <a:avLst/>
          </a:prstGeom>
          <a:solidFill>
            <a:schemeClr val="accent4"/>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6" descr="99_Audio">
            <a:hlinkClick r:id="rId3"/>
            <a:extLst>
              <a:ext uri="{FF2B5EF4-FFF2-40B4-BE49-F238E27FC236}">
                <a16:creationId xmlns:a16="http://schemas.microsoft.com/office/drawing/2014/main" id="{5339215F-582B-4858-9CF4-8DBBEAA836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4281" y="3243886"/>
            <a:ext cx="592931"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68DE590C-A66B-4AAA-AAF5-6CCBD92CDF02}"/>
              </a:ext>
            </a:extLst>
          </p:cNvPr>
          <p:cNvSpPr>
            <a:spLocks noChangeArrowheads="1"/>
          </p:cNvSpPr>
          <p:nvPr/>
        </p:nvSpPr>
        <p:spPr bwMode="auto">
          <a:xfrm>
            <a:off x="6776683" y="3885309"/>
            <a:ext cx="4283516"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lstStyle/>
          <a:p>
            <a:pPr>
              <a:spcBef>
                <a:spcPct val="20000"/>
              </a:spcBef>
            </a:pPr>
            <a:r>
              <a:rPr lang="en-US" sz="1400" dirty="0"/>
              <a:t>You will hear this sound when you receive a new Email, chat request or VCard  Click on the icon at the left to play the sound.</a:t>
            </a:r>
          </a:p>
        </p:txBody>
      </p:sp>
      <p:sp>
        <p:nvSpPr>
          <p:cNvPr id="23" name="Rectangle 24">
            <a:extLst>
              <a:ext uri="{FF2B5EF4-FFF2-40B4-BE49-F238E27FC236}">
                <a16:creationId xmlns:a16="http://schemas.microsoft.com/office/drawing/2014/main" id="{1C0CFD67-735D-403C-A673-8D4DC8F48342}"/>
              </a:ext>
            </a:extLst>
          </p:cNvPr>
          <p:cNvSpPr>
            <a:spLocks noChangeArrowheads="1"/>
          </p:cNvSpPr>
          <p:nvPr/>
        </p:nvSpPr>
        <p:spPr bwMode="auto">
          <a:xfrm>
            <a:off x="2224281" y="3890103"/>
            <a:ext cx="3969191"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lstStyle/>
          <a:p>
            <a:pPr>
              <a:spcBef>
                <a:spcPct val="20000"/>
              </a:spcBef>
            </a:pPr>
            <a:r>
              <a:rPr lang="en-US" sz="1400" dirty="0"/>
              <a:t>When someone responds to a chat request that you initiated, you will hear this sound.  Click on the icon at the left to play the sound.</a:t>
            </a:r>
          </a:p>
          <a:p>
            <a:pPr>
              <a:spcBef>
                <a:spcPct val="20000"/>
              </a:spcBef>
            </a:pPr>
            <a:endParaRPr lang="en-US" sz="1400" dirty="0"/>
          </a:p>
        </p:txBody>
      </p:sp>
    </p:spTree>
    <p:extLst>
      <p:ext uri="{BB962C8B-B14F-4D97-AF65-F5344CB8AC3E}">
        <p14:creationId xmlns:p14="http://schemas.microsoft.com/office/powerpoint/2010/main" val="206527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7E25-5F4D-4DE0-AAAB-2E37FECF0395}"/>
              </a:ext>
            </a:extLst>
          </p:cNvPr>
          <p:cNvSpPr>
            <a:spLocks noGrp="1"/>
          </p:cNvSpPr>
          <p:nvPr>
            <p:ph type="title"/>
          </p:nvPr>
        </p:nvSpPr>
        <p:spPr/>
        <p:txBody>
          <a:bodyPr/>
          <a:lstStyle/>
          <a:p>
            <a:r>
              <a:rPr lang="en-US" dirty="0"/>
              <a:t>Event Support</a:t>
            </a:r>
          </a:p>
        </p:txBody>
      </p:sp>
      <p:sp>
        <p:nvSpPr>
          <p:cNvPr id="3" name="Slide Number Placeholder 2">
            <a:extLst>
              <a:ext uri="{FF2B5EF4-FFF2-40B4-BE49-F238E27FC236}">
                <a16:creationId xmlns:a16="http://schemas.microsoft.com/office/drawing/2014/main" id="{B21F8D86-9F41-4885-9619-6385EBAAC7B6}"/>
              </a:ext>
            </a:extLst>
          </p:cNvPr>
          <p:cNvSpPr>
            <a:spLocks noGrp="1"/>
          </p:cNvSpPr>
          <p:nvPr>
            <p:ph type="sldNum" sz="quarter" idx="12"/>
          </p:nvPr>
        </p:nvSpPr>
        <p:spPr/>
        <p:txBody>
          <a:bodyPr/>
          <a:lstStyle/>
          <a:p>
            <a:fld id="{4C91707F-436D-F040-9E25-8D466B3DE1CF}" type="slidenum">
              <a:rPr lang="en-US" smtClean="0"/>
              <a:t>12</a:t>
            </a:fld>
            <a:endParaRPr lang="en-US" dirty="0"/>
          </a:p>
        </p:txBody>
      </p:sp>
      <p:grpSp>
        <p:nvGrpSpPr>
          <p:cNvPr id="4" name="blog rss">
            <a:extLst>
              <a:ext uri="{FF2B5EF4-FFF2-40B4-BE49-F238E27FC236}">
                <a16:creationId xmlns:a16="http://schemas.microsoft.com/office/drawing/2014/main" id="{AE558151-0333-4242-92F0-800E6C165D0C}"/>
              </a:ext>
            </a:extLst>
          </p:cNvPr>
          <p:cNvGrpSpPr>
            <a:grpSpLocks noChangeAspect="1"/>
          </p:cNvGrpSpPr>
          <p:nvPr/>
        </p:nvGrpSpPr>
        <p:grpSpPr bwMode="auto">
          <a:xfrm>
            <a:off x="7114666" y="5191258"/>
            <a:ext cx="491913" cy="493796"/>
            <a:chOff x="4" y="0"/>
            <a:chExt cx="261" cy="262"/>
          </a:xfrm>
          <a:solidFill>
            <a:schemeClr val="accent3"/>
          </a:solidFill>
        </p:grpSpPr>
        <p:sp>
          <p:nvSpPr>
            <p:cNvPr id="5" name="Freeform 5">
              <a:hlinkClick r:id="rId2"/>
              <a:extLst>
                <a:ext uri="{FF2B5EF4-FFF2-40B4-BE49-F238E27FC236}">
                  <a16:creationId xmlns:a16="http://schemas.microsoft.com/office/drawing/2014/main" id="{F71C4E58-1531-463C-ADFA-09BCDAA367CA}"/>
                </a:ext>
              </a:extLst>
            </p:cNvPr>
            <p:cNvSpPr>
              <a:spLocks noEditPoints="1"/>
            </p:cNvSpPr>
            <p:nvPr/>
          </p:nvSpPr>
          <p:spPr bwMode="auto">
            <a:xfrm>
              <a:off x="75" y="56"/>
              <a:ext cx="134" cy="134"/>
            </a:xfrm>
            <a:custGeom>
              <a:avLst/>
              <a:gdLst>
                <a:gd name="T0" fmla="*/ 10 w 90"/>
                <a:gd name="T1" fmla="*/ 42 h 90"/>
                <a:gd name="T2" fmla="*/ 3 w 90"/>
                <a:gd name="T3" fmla="*/ 42 h 90"/>
                <a:gd name="T4" fmla="*/ 0 w 90"/>
                <a:gd name="T5" fmla="*/ 45 h 90"/>
                <a:gd name="T6" fmla="*/ 3 w 90"/>
                <a:gd name="T7" fmla="*/ 49 h 90"/>
                <a:gd name="T8" fmla="*/ 10 w 90"/>
                <a:gd name="T9" fmla="*/ 49 h 90"/>
                <a:gd name="T10" fmla="*/ 41 w 90"/>
                <a:gd name="T11" fmla="*/ 80 h 90"/>
                <a:gd name="T12" fmla="*/ 41 w 90"/>
                <a:gd name="T13" fmla="*/ 87 h 90"/>
                <a:gd name="T14" fmla="*/ 45 w 90"/>
                <a:gd name="T15" fmla="*/ 90 h 90"/>
                <a:gd name="T16" fmla="*/ 48 w 90"/>
                <a:gd name="T17" fmla="*/ 87 h 90"/>
                <a:gd name="T18" fmla="*/ 48 w 90"/>
                <a:gd name="T19" fmla="*/ 80 h 90"/>
                <a:gd name="T20" fmla="*/ 10 w 90"/>
                <a:gd name="T21" fmla="*/ 42 h 90"/>
                <a:gd name="T22" fmla="*/ 14 w 90"/>
                <a:gd name="T23" fmla="*/ 62 h 90"/>
                <a:gd name="T24" fmla="*/ 0 w 90"/>
                <a:gd name="T25" fmla="*/ 76 h 90"/>
                <a:gd name="T26" fmla="*/ 14 w 90"/>
                <a:gd name="T27" fmla="*/ 90 h 90"/>
                <a:gd name="T28" fmla="*/ 28 w 90"/>
                <a:gd name="T29" fmla="*/ 76 h 90"/>
                <a:gd name="T30" fmla="*/ 14 w 90"/>
                <a:gd name="T31" fmla="*/ 62 h 90"/>
                <a:gd name="T32" fmla="*/ 10 w 90"/>
                <a:gd name="T33" fmla="*/ 21 h 90"/>
                <a:gd name="T34" fmla="*/ 3 w 90"/>
                <a:gd name="T35" fmla="*/ 21 h 90"/>
                <a:gd name="T36" fmla="*/ 0 w 90"/>
                <a:gd name="T37" fmla="*/ 24 h 90"/>
                <a:gd name="T38" fmla="*/ 3 w 90"/>
                <a:gd name="T39" fmla="*/ 28 h 90"/>
                <a:gd name="T40" fmla="*/ 10 w 90"/>
                <a:gd name="T41" fmla="*/ 28 h 90"/>
                <a:gd name="T42" fmla="*/ 62 w 90"/>
                <a:gd name="T43" fmla="*/ 80 h 90"/>
                <a:gd name="T44" fmla="*/ 62 w 90"/>
                <a:gd name="T45" fmla="*/ 87 h 90"/>
                <a:gd name="T46" fmla="*/ 66 w 90"/>
                <a:gd name="T47" fmla="*/ 90 h 90"/>
                <a:gd name="T48" fmla="*/ 69 w 90"/>
                <a:gd name="T49" fmla="*/ 87 h 90"/>
                <a:gd name="T50" fmla="*/ 69 w 90"/>
                <a:gd name="T51" fmla="*/ 80 h 90"/>
                <a:gd name="T52" fmla="*/ 10 w 90"/>
                <a:gd name="T53" fmla="*/ 21 h 90"/>
                <a:gd name="T54" fmla="*/ 10 w 90"/>
                <a:gd name="T55" fmla="*/ 0 h 90"/>
                <a:gd name="T56" fmla="*/ 3 w 90"/>
                <a:gd name="T57" fmla="*/ 0 h 90"/>
                <a:gd name="T58" fmla="*/ 0 w 90"/>
                <a:gd name="T59" fmla="*/ 4 h 90"/>
                <a:gd name="T60" fmla="*/ 3 w 90"/>
                <a:gd name="T61" fmla="*/ 7 h 90"/>
                <a:gd name="T62" fmla="*/ 10 w 90"/>
                <a:gd name="T63" fmla="*/ 7 h 90"/>
                <a:gd name="T64" fmla="*/ 83 w 90"/>
                <a:gd name="T65" fmla="*/ 80 h 90"/>
                <a:gd name="T66" fmla="*/ 83 w 90"/>
                <a:gd name="T67" fmla="*/ 87 h 90"/>
                <a:gd name="T68" fmla="*/ 86 w 90"/>
                <a:gd name="T69" fmla="*/ 90 h 90"/>
                <a:gd name="T70" fmla="*/ 90 w 90"/>
                <a:gd name="T71" fmla="*/ 87 h 90"/>
                <a:gd name="T72" fmla="*/ 90 w 90"/>
                <a:gd name="T73" fmla="*/ 80 h 90"/>
                <a:gd name="T74" fmla="*/ 10 w 90"/>
                <a:gd name="T7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10" y="42"/>
                  </a:moveTo>
                  <a:cubicBezTo>
                    <a:pt x="8" y="42"/>
                    <a:pt x="3" y="42"/>
                    <a:pt x="3" y="42"/>
                  </a:cubicBezTo>
                  <a:cubicBezTo>
                    <a:pt x="2" y="42"/>
                    <a:pt x="0" y="43"/>
                    <a:pt x="0" y="45"/>
                  </a:cubicBezTo>
                  <a:cubicBezTo>
                    <a:pt x="0" y="47"/>
                    <a:pt x="2" y="49"/>
                    <a:pt x="3" y="49"/>
                  </a:cubicBezTo>
                  <a:cubicBezTo>
                    <a:pt x="3" y="49"/>
                    <a:pt x="8" y="49"/>
                    <a:pt x="10" y="49"/>
                  </a:cubicBezTo>
                  <a:cubicBezTo>
                    <a:pt x="28" y="49"/>
                    <a:pt x="41" y="62"/>
                    <a:pt x="41" y="80"/>
                  </a:cubicBezTo>
                  <a:cubicBezTo>
                    <a:pt x="41" y="82"/>
                    <a:pt x="41" y="87"/>
                    <a:pt x="41" y="87"/>
                  </a:cubicBezTo>
                  <a:cubicBezTo>
                    <a:pt x="41" y="88"/>
                    <a:pt x="43" y="90"/>
                    <a:pt x="45" y="90"/>
                  </a:cubicBezTo>
                  <a:cubicBezTo>
                    <a:pt x="47" y="90"/>
                    <a:pt x="48" y="88"/>
                    <a:pt x="48" y="87"/>
                  </a:cubicBezTo>
                  <a:cubicBezTo>
                    <a:pt x="48" y="87"/>
                    <a:pt x="48" y="82"/>
                    <a:pt x="48" y="80"/>
                  </a:cubicBezTo>
                  <a:cubicBezTo>
                    <a:pt x="48" y="59"/>
                    <a:pt x="31" y="42"/>
                    <a:pt x="10" y="42"/>
                  </a:cubicBezTo>
                  <a:close/>
                  <a:moveTo>
                    <a:pt x="14" y="62"/>
                  </a:moveTo>
                  <a:cubicBezTo>
                    <a:pt x="6" y="62"/>
                    <a:pt x="0" y="69"/>
                    <a:pt x="0" y="76"/>
                  </a:cubicBezTo>
                  <a:cubicBezTo>
                    <a:pt x="0" y="84"/>
                    <a:pt x="6" y="90"/>
                    <a:pt x="14" y="90"/>
                  </a:cubicBezTo>
                  <a:cubicBezTo>
                    <a:pt x="21" y="90"/>
                    <a:pt x="28" y="84"/>
                    <a:pt x="28" y="76"/>
                  </a:cubicBezTo>
                  <a:cubicBezTo>
                    <a:pt x="28" y="69"/>
                    <a:pt x="21" y="62"/>
                    <a:pt x="14" y="62"/>
                  </a:cubicBezTo>
                  <a:close/>
                  <a:moveTo>
                    <a:pt x="10" y="21"/>
                  </a:moveTo>
                  <a:cubicBezTo>
                    <a:pt x="8" y="21"/>
                    <a:pt x="3" y="21"/>
                    <a:pt x="3" y="21"/>
                  </a:cubicBezTo>
                  <a:cubicBezTo>
                    <a:pt x="2" y="21"/>
                    <a:pt x="0" y="23"/>
                    <a:pt x="0" y="24"/>
                  </a:cubicBezTo>
                  <a:cubicBezTo>
                    <a:pt x="0" y="26"/>
                    <a:pt x="2" y="28"/>
                    <a:pt x="3" y="28"/>
                  </a:cubicBezTo>
                  <a:cubicBezTo>
                    <a:pt x="3" y="28"/>
                    <a:pt x="8" y="28"/>
                    <a:pt x="10" y="28"/>
                  </a:cubicBezTo>
                  <a:cubicBezTo>
                    <a:pt x="39" y="28"/>
                    <a:pt x="62" y="51"/>
                    <a:pt x="62" y="80"/>
                  </a:cubicBezTo>
                  <a:cubicBezTo>
                    <a:pt x="62" y="82"/>
                    <a:pt x="62" y="87"/>
                    <a:pt x="62" y="87"/>
                  </a:cubicBezTo>
                  <a:cubicBezTo>
                    <a:pt x="62" y="88"/>
                    <a:pt x="64" y="90"/>
                    <a:pt x="66" y="90"/>
                  </a:cubicBezTo>
                  <a:cubicBezTo>
                    <a:pt x="67" y="90"/>
                    <a:pt x="69" y="88"/>
                    <a:pt x="69" y="87"/>
                  </a:cubicBezTo>
                  <a:cubicBezTo>
                    <a:pt x="69" y="87"/>
                    <a:pt x="69" y="82"/>
                    <a:pt x="69" y="80"/>
                  </a:cubicBezTo>
                  <a:cubicBezTo>
                    <a:pt x="69" y="47"/>
                    <a:pt x="43" y="21"/>
                    <a:pt x="10" y="21"/>
                  </a:cubicBezTo>
                  <a:close/>
                  <a:moveTo>
                    <a:pt x="10" y="0"/>
                  </a:moveTo>
                  <a:cubicBezTo>
                    <a:pt x="8" y="0"/>
                    <a:pt x="3" y="0"/>
                    <a:pt x="3" y="0"/>
                  </a:cubicBezTo>
                  <a:cubicBezTo>
                    <a:pt x="2" y="0"/>
                    <a:pt x="0" y="2"/>
                    <a:pt x="0" y="4"/>
                  </a:cubicBezTo>
                  <a:cubicBezTo>
                    <a:pt x="0" y="6"/>
                    <a:pt x="2" y="7"/>
                    <a:pt x="3" y="7"/>
                  </a:cubicBezTo>
                  <a:cubicBezTo>
                    <a:pt x="3" y="7"/>
                    <a:pt x="8" y="7"/>
                    <a:pt x="10" y="7"/>
                  </a:cubicBezTo>
                  <a:cubicBezTo>
                    <a:pt x="50" y="7"/>
                    <a:pt x="83" y="40"/>
                    <a:pt x="83" y="80"/>
                  </a:cubicBezTo>
                  <a:cubicBezTo>
                    <a:pt x="83" y="82"/>
                    <a:pt x="83" y="87"/>
                    <a:pt x="83" y="87"/>
                  </a:cubicBezTo>
                  <a:cubicBezTo>
                    <a:pt x="83" y="88"/>
                    <a:pt x="84" y="90"/>
                    <a:pt x="86" y="90"/>
                  </a:cubicBezTo>
                  <a:cubicBezTo>
                    <a:pt x="88" y="90"/>
                    <a:pt x="90" y="88"/>
                    <a:pt x="90" y="87"/>
                  </a:cubicBezTo>
                  <a:cubicBezTo>
                    <a:pt x="90" y="87"/>
                    <a:pt x="90" y="82"/>
                    <a:pt x="90" y="80"/>
                  </a:cubicBezTo>
                  <a:cubicBezTo>
                    <a:pt x="90" y="36"/>
                    <a:pt x="5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hlinkClick r:id="rId2"/>
              <a:extLst>
                <a:ext uri="{FF2B5EF4-FFF2-40B4-BE49-F238E27FC236}">
                  <a16:creationId xmlns:a16="http://schemas.microsoft.com/office/drawing/2014/main" id="{0E08C33A-0304-4C3F-88B6-1744562C44D9}"/>
                </a:ext>
              </a:extLst>
            </p:cNvPr>
            <p:cNvSpPr>
              <a:spLocks noEditPoints="1"/>
            </p:cNvSpPr>
            <p:nvPr/>
          </p:nvSpPr>
          <p:spPr bwMode="auto">
            <a:xfrm>
              <a:off x="4" y="0"/>
              <a:ext cx="261" cy="2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YouTube">
            <a:hlinkClick r:id="rId3"/>
            <a:extLst>
              <a:ext uri="{FF2B5EF4-FFF2-40B4-BE49-F238E27FC236}">
                <a16:creationId xmlns:a16="http://schemas.microsoft.com/office/drawing/2014/main" id="{3E3732B2-BB82-4F5A-B2E6-8A5259CF997B}"/>
              </a:ext>
            </a:extLst>
          </p:cNvPr>
          <p:cNvSpPr/>
          <p:nvPr/>
        </p:nvSpPr>
        <p:spPr>
          <a:xfrm>
            <a:off x="6361113" y="5191491"/>
            <a:ext cx="493627" cy="493627"/>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accent3"/>
          </a:solidFill>
          <a:ln w="12700">
            <a:miter lim="400000"/>
          </a:ln>
        </p:spPr>
        <p:txBody>
          <a:bodyPr lIns="14284" tIns="14284" rIns="14284" bIns="14284" anchor="ctr"/>
          <a:lstStyle/>
          <a:p>
            <a:pPr defTabSz="171399"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LinkedIn">
            <a:hlinkClick r:id="rId4"/>
            <a:extLst>
              <a:ext uri="{FF2B5EF4-FFF2-40B4-BE49-F238E27FC236}">
                <a16:creationId xmlns:a16="http://schemas.microsoft.com/office/drawing/2014/main" id="{CC086AF9-5745-4070-AE8A-9D445FB073CE}"/>
              </a:ext>
            </a:extLst>
          </p:cNvPr>
          <p:cNvSpPr/>
          <p:nvPr/>
        </p:nvSpPr>
        <p:spPr>
          <a:xfrm>
            <a:off x="5607561" y="5179758"/>
            <a:ext cx="493627" cy="49362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3"/>
          </a:solidFill>
          <a:ln w="12700">
            <a:miter lim="400000"/>
          </a:ln>
        </p:spPr>
        <p:txBody>
          <a:bodyPr lIns="14284" tIns="14284" rIns="14284" bIns="14284" anchor="ctr"/>
          <a:lstStyle/>
          <a:p>
            <a:pPr defTabSz="171399"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Twitter">
            <a:hlinkClick r:id="rId5"/>
            <a:extLst>
              <a:ext uri="{FF2B5EF4-FFF2-40B4-BE49-F238E27FC236}">
                <a16:creationId xmlns:a16="http://schemas.microsoft.com/office/drawing/2014/main" id="{20E2DA1B-15CB-4C0C-B3BE-6D47E6505831}"/>
              </a:ext>
            </a:extLst>
          </p:cNvPr>
          <p:cNvSpPr/>
          <p:nvPr/>
        </p:nvSpPr>
        <p:spPr>
          <a:xfrm>
            <a:off x="4854009" y="5191491"/>
            <a:ext cx="493627" cy="49362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3"/>
          </a:solidFill>
          <a:ln w="12700">
            <a:miter lim="400000"/>
          </a:ln>
        </p:spPr>
        <p:txBody>
          <a:bodyPr lIns="14284" tIns="14284" rIns="14284" bIns="14284" anchor="ctr"/>
          <a:lstStyle/>
          <a:p>
            <a:pPr defTabSz="171399"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Facebook">
            <a:hlinkClick r:id="rId6"/>
            <a:extLst>
              <a:ext uri="{FF2B5EF4-FFF2-40B4-BE49-F238E27FC236}">
                <a16:creationId xmlns:a16="http://schemas.microsoft.com/office/drawing/2014/main" id="{593A02EA-922F-457E-84C2-5992FBA1A5AE}"/>
              </a:ext>
            </a:extLst>
          </p:cNvPr>
          <p:cNvSpPr/>
          <p:nvPr/>
        </p:nvSpPr>
        <p:spPr>
          <a:xfrm>
            <a:off x="4100457" y="5170582"/>
            <a:ext cx="493627" cy="493627"/>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3"/>
          </a:solidFill>
          <a:ln w="12700">
            <a:miter lim="400000"/>
          </a:ln>
        </p:spPr>
        <p:txBody>
          <a:bodyPr lIns="14284" tIns="14284" rIns="14284" bIns="14284" anchor="ctr"/>
          <a:lstStyle/>
          <a:p>
            <a:pPr defTabSz="171399"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web address">
            <a:extLst>
              <a:ext uri="{FF2B5EF4-FFF2-40B4-BE49-F238E27FC236}">
                <a16:creationId xmlns:a16="http://schemas.microsoft.com/office/drawing/2014/main" id="{152D352F-5726-49A8-97D2-A40957BAC518}"/>
              </a:ext>
            </a:extLst>
          </p:cNvPr>
          <p:cNvSpPr txBox="1">
            <a:spLocks noChangeArrowheads="1"/>
          </p:cNvSpPr>
          <p:nvPr/>
        </p:nvSpPr>
        <p:spPr bwMode="auto">
          <a:xfrm>
            <a:off x="1318437" y="4657009"/>
            <a:ext cx="9144001" cy="284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sz="3600">
                <a:solidFill>
                  <a:schemeClr val="tx1"/>
                </a:solidFill>
                <a:latin typeface="Calibri" panose="020F0502020204030204" pitchFamily="34" charset="0"/>
              </a:defRPr>
            </a:lvl9pPr>
          </a:lstStyle>
          <a:p>
            <a:pPr algn="ctr" eaLnBrk="1" hangingPunct="1">
              <a:lnSpc>
                <a:spcPts val="1514"/>
              </a:lnSpc>
            </a:pPr>
            <a:r>
              <a:rPr lang="en-US" altLang="en-US" sz="1400" dirty="0">
                <a:solidFill>
                  <a:schemeClr val="accent1"/>
                </a:solidFill>
                <a:latin typeface="+mn-lt"/>
                <a:ea typeface="Source Sans Pro Light" panose="020B0403030403020204" pitchFamily="34" charset="0"/>
                <a:cs typeface="Gotham Book" pitchFamily="50" charset="0"/>
              </a:rPr>
              <a:t>www.intrado.com</a:t>
            </a:r>
          </a:p>
        </p:txBody>
      </p:sp>
      <p:graphicFrame>
        <p:nvGraphicFramePr>
          <p:cNvPr id="13" name="Table 12">
            <a:extLst>
              <a:ext uri="{FF2B5EF4-FFF2-40B4-BE49-F238E27FC236}">
                <a16:creationId xmlns:a16="http://schemas.microsoft.com/office/drawing/2014/main" id="{41B82EDE-68A6-4A84-90E4-E7975A207BF2}"/>
              </a:ext>
            </a:extLst>
          </p:cNvPr>
          <p:cNvGraphicFramePr>
            <a:graphicFrameLocks noGrp="1"/>
          </p:cNvGraphicFramePr>
          <p:nvPr>
            <p:extLst>
              <p:ext uri="{D42A27DB-BD31-4B8C-83A1-F6EECF244321}">
                <p14:modId xmlns:p14="http://schemas.microsoft.com/office/powerpoint/2010/main" val="798429592"/>
              </p:ext>
            </p:extLst>
          </p:nvPr>
        </p:nvGraphicFramePr>
        <p:xfrm>
          <a:off x="594709" y="1433977"/>
          <a:ext cx="10789923" cy="1751043"/>
        </p:xfrm>
        <a:graphic>
          <a:graphicData uri="http://schemas.openxmlformats.org/drawingml/2006/table">
            <a:tbl>
              <a:tblPr firstRow="1" bandRow="1">
                <a:effectLst/>
                <a:tableStyleId>{5C22544A-7EE6-4342-B048-85BDC9FD1C3A}</a:tableStyleId>
              </a:tblPr>
              <a:tblGrid>
                <a:gridCol w="4585939">
                  <a:extLst>
                    <a:ext uri="{9D8B030D-6E8A-4147-A177-3AD203B41FA5}">
                      <a16:colId xmlns:a16="http://schemas.microsoft.com/office/drawing/2014/main" val="20002"/>
                    </a:ext>
                  </a:extLst>
                </a:gridCol>
                <a:gridCol w="6203984">
                  <a:extLst>
                    <a:ext uri="{9D8B030D-6E8A-4147-A177-3AD203B41FA5}">
                      <a16:colId xmlns:a16="http://schemas.microsoft.com/office/drawing/2014/main" val="3636805179"/>
                    </a:ext>
                  </a:extLst>
                </a:gridCol>
              </a:tblGrid>
              <a:tr h="583681">
                <a:tc>
                  <a:txBody>
                    <a:bodyPr/>
                    <a:lstStyle/>
                    <a:p>
                      <a:pPr algn="l">
                        <a:spcBef>
                          <a:spcPts val="0"/>
                        </a:spcBef>
                      </a:pPr>
                      <a:r>
                        <a:rPr lang="en-US" altLang="en-US" sz="1800" dirty="0">
                          <a:ln>
                            <a:noFill/>
                          </a:ln>
                          <a:solidFill>
                            <a:schemeClr val="accent2"/>
                          </a:solidFill>
                          <a:latin typeface="+mn-lt"/>
                          <a:ea typeface="Source Sans Pro Light" panose="020B0403030403020204" pitchFamily="34" charset="0"/>
                          <a:cs typeface="Gotham Book" pitchFamily="50" charset="0"/>
                        </a:rPr>
                        <a:t>Live Event Date: </a:t>
                      </a:r>
                      <a:endParaRPr lang="en-US" sz="1800" b="1" dirty="0">
                        <a:ln>
                          <a:noFill/>
                        </a:ln>
                        <a:solidFill>
                          <a:schemeClr val="accent2"/>
                        </a:solidFill>
                        <a:latin typeface="+mn-lt"/>
                        <a:cs typeface="Gotham Book" pitchFamily="50" charset="0"/>
                      </a:endParaRPr>
                    </a:p>
                  </a:txBody>
                  <a:tcPr marL="132971" marR="33774" marT="34290" marB="1688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dirty="0">
                          <a:ln>
                            <a:noFill/>
                          </a:ln>
                          <a:solidFill>
                            <a:schemeClr val="accent2"/>
                          </a:solidFill>
                          <a:latin typeface="+mn-lt"/>
                          <a:ea typeface="Source Sans Pro Light" panose="020B0403030403020204" pitchFamily="34" charset="0"/>
                          <a:cs typeface="Gotham Book" pitchFamily="50" charset="0"/>
                        </a:rPr>
                        <a:t>May 5 – 9, 2021</a:t>
                      </a:r>
                    </a:p>
                  </a:txBody>
                  <a:tcPr marL="137160" marR="102870" marT="68580" marB="6858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3681">
                <a:tc>
                  <a:txBody>
                    <a:bodyPr/>
                    <a:lstStyle/>
                    <a:p>
                      <a:pPr algn="l">
                        <a:spcBef>
                          <a:spcPts val="0"/>
                        </a:spcBef>
                      </a:pPr>
                      <a:r>
                        <a:rPr lang="en-US" altLang="en-US" sz="1800" dirty="0">
                          <a:ln>
                            <a:noFill/>
                          </a:ln>
                          <a:solidFill>
                            <a:schemeClr val="accent1"/>
                          </a:solidFill>
                          <a:latin typeface="+mn-lt"/>
                          <a:ea typeface="Source Sans Pro Light" panose="020B0403030403020204" pitchFamily="34" charset="0"/>
                          <a:cs typeface="Gotham Book" pitchFamily="50" charset="0"/>
                        </a:rPr>
                        <a:t>Available On-Demand: </a:t>
                      </a:r>
                      <a:endParaRPr lang="en-US" sz="1800" b="1" dirty="0">
                        <a:ln>
                          <a:noFill/>
                        </a:ln>
                        <a:solidFill>
                          <a:schemeClr val="accent1"/>
                        </a:solidFill>
                        <a:latin typeface="+mn-lt"/>
                        <a:cs typeface="Gotham Book" pitchFamily="50" charset="0"/>
                      </a:endParaRPr>
                    </a:p>
                  </a:txBody>
                  <a:tcPr marL="132971" marR="33774" marT="34290" marB="1688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dirty="0">
                          <a:ln>
                            <a:noFill/>
                          </a:ln>
                          <a:solidFill>
                            <a:schemeClr val="accent3"/>
                          </a:solidFill>
                          <a:latin typeface="+mn-lt"/>
                          <a:ea typeface="Source Sans Pro Light" panose="020B0403030403020204" pitchFamily="34" charset="0"/>
                          <a:cs typeface="Gotham Book" pitchFamily="50" charset="0"/>
                        </a:rPr>
                        <a:t>Until May 9</a:t>
                      </a:r>
                      <a:r>
                        <a:rPr lang="en-US" altLang="en-US" sz="1800">
                          <a:ln>
                            <a:noFill/>
                          </a:ln>
                          <a:solidFill>
                            <a:schemeClr val="accent3"/>
                          </a:solidFill>
                          <a:latin typeface="+mn-lt"/>
                          <a:ea typeface="Source Sans Pro Light" panose="020B0403030403020204" pitchFamily="34" charset="0"/>
                          <a:cs typeface="Gotham Book" pitchFamily="50" charset="0"/>
                        </a:rPr>
                        <a:t>, </a:t>
                      </a:r>
                      <a:r>
                        <a:rPr lang="en-US" altLang="en-US" sz="1800" smtClean="0">
                          <a:ln>
                            <a:noFill/>
                          </a:ln>
                          <a:solidFill>
                            <a:schemeClr val="accent3"/>
                          </a:solidFill>
                          <a:latin typeface="+mn-lt"/>
                          <a:ea typeface="Source Sans Pro Light" panose="020B0403030403020204" pitchFamily="34" charset="0"/>
                          <a:cs typeface="Gotham Book" pitchFamily="50" charset="0"/>
                        </a:rPr>
                        <a:t>2022</a:t>
                      </a:r>
                      <a:endParaRPr lang="en-US" altLang="en-US" sz="1800" dirty="0">
                        <a:ln>
                          <a:noFill/>
                        </a:ln>
                        <a:solidFill>
                          <a:schemeClr val="accent3"/>
                        </a:solidFill>
                        <a:latin typeface="+mn-lt"/>
                        <a:ea typeface="Source Sans Pro Light" panose="020B0403030403020204" pitchFamily="34" charset="0"/>
                        <a:cs typeface="Gotham Book" pitchFamily="50" charset="0"/>
                      </a:endParaRPr>
                    </a:p>
                  </a:txBody>
                  <a:tcPr marL="137160" marR="102870" marT="68580" marB="6858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277714"/>
                  </a:ext>
                </a:extLst>
              </a:tr>
              <a:tr h="583681">
                <a:tc>
                  <a:txBody>
                    <a:bodyPr/>
                    <a:lstStyle/>
                    <a:p>
                      <a:pPr algn="l">
                        <a:spcBef>
                          <a:spcPts val="0"/>
                        </a:spcBef>
                      </a:pPr>
                      <a:r>
                        <a:rPr lang="en-US" altLang="en-US" sz="1800" dirty="0">
                          <a:ln>
                            <a:noFill/>
                          </a:ln>
                          <a:solidFill>
                            <a:schemeClr val="accent1"/>
                          </a:solidFill>
                          <a:latin typeface="+mn-lt"/>
                          <a:ea typeface="Source Sans Pro Light" panose="020B0403030403020204" pitchFamily="34" charset="0"/>
                          <a:cs typeface="Gotham Book" pitchFamily="50" charset="0"/>
                        </a:rPr>
                        <a:t>Login Link: </a:t>
                      </a:r>
                      <a:endParaRPr lang="en-US" sz="1800" b="1" dirty="0">
                        <a:ln>
                          <a:noFill/>
                        </a:ln>
                        <a:solidFill>
                          <a:schemeClr val="accent1"/>
                        </a:solidFill>
                        <a:latin typeface="+mn-lt"/>
                        <a:cs typeface="Gotham Book" pitchFamily="50" charset="0"/>
                      </a:endParaRPr>
                    </a:p>
                  </a:txBody>
                  <a:tcPr marL="132971" marR="33774" marT="34290" marB="1688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dk1"/>
                          </a:solidFill>
                          <a:effectLst/>
                          <a:latin typeface="+mn-lt"/>
                          <a:ea typeface="+mn-ea"/>
                          <a:cs typeface="+mn-cs"/>
                        </a:rPr>
                        <a:t>https://onlinexperiences.com/Launch/Event.htm?ShowKey=146310</a:t>
                      </a:r>
                      <a:endParaRPr lang="en-US" altLang="en-US" sz="1400" dirty="0">
                        <a:ln>
                          <a:noFill/>
                        </a:ln>
                        <a:solidFill>
                          <a:schemeClr val="accent3"/>
                        </a:solidFill>
                        <a:latin typeface="+mn-lt"/>
                        <a:ea typeface="Source Sans Pro Light" panose="020B0403030403020204" pitchFamily="34" charset="0"/>
                        <a:cs typeface="Gotham Book" pitchFamily="50" charset="0"/>
                      </a:endParaRPr>
                    </a:p>
                  </a:txBody>
                  <a:tcPr marL="137160" marR="102870" marT="68580" marB="6858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2955026"/>
                  </a:ext>
                </a:extLst>
              </a:tr>
            </a:tbl>
          </a:graphicData>
        </a:graphic>
      </p:graphicFrame>
    </p:spTree>
    <p:extLst>
      <p:ext uri="{BB962C8B-B14F-4D97-AF65-F5344CB8AC3E}">
        <p14:creationId xmlns:p14="http://schemas.microsoft.com/office/powerpoint/2010/main" val="53963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80D7BB-CD41-4532-8CB9-D29BA10BDEFC}"/>
              </a:ext>
            </a:extLst>
          </p:cNvPr>
          <p:cNvSpPr txBox="1"/>
          <p:nvPr/>
        </p:nvSpPr>
        <p:spPr>
          <a:xfrm>
            <a:off x="3980121" y="4146711"/>
            <a:ext cx="4678325" cy="584775"/>
          </a:xfrm>
          <a:prstGeom prst="rect">
            <a:avLst/>
          </a:prstGeom>
          <a:noFill/>
        </p:spPr>
        <p:txBody>
          <a:bodyPr wrap="square" rtlCol="0">
            <a:spAutoFit/>
          </a:bodyPr>
          <a:lstStyle/>
          <a:p>
            <a:r>
              <a:rPr lang="en-US" sz="3200" b="1" dirty="0">
                <a:solidFill>
                  <a:schemeClr val="bg1"/>
                </a:solidFill>
              </a:rPr>
              <a:t>Thank You</a:t>
            </a:r>
          </a:p>
        </p:txBody>
      </p:sp>
    </p:spTree>
    <p:extLst>
      <p:ext uri="{BB962C8B-B14F-4D97-AF65-F5344CB8AC3E}">
        <p14:creationId xmlns:p14="http://schemas.microsoft.com/office/powerpoint/2010/main" val="382943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22"/>
          </p:nvPr>
        </p:nvPicPr>
        <p:blipFill rotWithShape="1">
          <a:blip r:embed="rId3" cstate="screen">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5945148" cy="6858000"/>
          </a:xfrm>
        </p:spPr>
      </p:pic>
      <p:sp>
        <p:nvSpPr>
          <p:cNvPr id="10" name="Grey Overlay"/>
          <p:cNvSpPr/>
          <p:nvPr/>
        </p:nvSpPr>
        <p:spPr>
          <a:xfrm>
            <a:off x="-1" y="0"/>
            <a:ext cx="5943600" cy="6858000"/>
          </a:xfrm>
          <a:prstGeom prst="rect">
            <a:avLst/>
          </a:prstGeom>
          <a:solidFill>
            <a:schemeClr val="accent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5712" tIns="22856" rIns="45712" bIns="22856" anchor="ct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endParaRPr lang="en-US" altLang="en-US" sz="1800" dirty="0">
              <a:solidFill>
                <a:srgbClr val="FFFFFF"/>
              </a:solidFill>
              <a:latin typeface="Lato Light"/>
              <a:ea typeface="Lato Light"/>
              <a:cs typeface="Lato Light"/>
            </a:endParaRPr>
          </a:p>
        </p:txBody>
      </p:sp>
      <p:sp>
        <p:nvSpPr>
          <p:cNvPr id="4" name="Text Placeholder 3"/>
          <p:cNvSpPr>
            <a:spLocks noGrp="1"/>
          </p:cNvSpPr>
          <p:nvPr>
            <p:ph type="body" sz="quarter" idx="26"/>
          </p:nvPr>
        </p:nvSpPr>
        <p:spPr>
          <a:xfrm>
            <a:off x="5945149" y="1512403"/>
            <a:ext cx="6246852" cy="4766311"/>
          </a:xfrm>
        </p:spPr>
        <p:txBody>
          <a:bodyPr vert="horz" lIns="274320" tIns="0" rIns="365760" bIns="0" rtlCol="0">
            <a:noAutofit/>
          </a:bodyPr>
          <a:lstStyle/>
          <a:p>
            <a:pPr>
              <a:spcBef>
                <a:spcPts val="300"/>
              </a:spcBef>
            </a:pPr>
            <a:endParaRPr lang="en-US" sz="1400" dirty="0">
              <a:solidFill>
                <a:schemeClr val="tx2"/>
              </a:solidFill>
              <a:ea typeface="+mn-ea"/>
            </a:endParaRPr>
          </a:p>
          <a:p>
            <a:pPr>
              <a:lnSpc>
                <a:spcPct val="150000"/>
              </a:lnSpc>
              <a:spcBef>
                <a:spcPts val="300"/>
              </a:spcBef>
            </a:pPr>
            <a:endParaRPr lang="en-US" sz="1400" dirty="0">
              <a:solidFill>
                <a:schemeClr val="tx2"/>
              </a:solidFill>
              <a:ea typeface="+mn-ea"/>
            </a:endParaRPr>
          </a:p>
          <a:p>
            <a:pPr>
              <a:lnSpc>
                <a:spcPct val="150000"/>
              </a:lnSpc>
              <a:spcBef>
                <a:spcPts val="300"/>
              </a:spcBef>
            </a:pPr>
            <a:r>
              <a:rPr lang="en-US" sz="1400" dirty="0">
                <a:solidFill>
                  <a:schemeClr val="tx2"/>
                </a:solidFill>
              </a:rPr>
              <a:t>As an attendee, you will be able to enjoy a unique, interactive learning experience from the comfort and convenience of your home or office. </a:t>
            </a:r>
          </a:p>
          <a:p>
            <a:pPr>
              <a:lnSpc>
                <a:spcPct val="150000"/>
              </a:lnSpc>
              <a:spcBef>
                <a:spcPts val="300"/>
              </a:spcBef>
            </a:pPr>
            <a:endParaRPr lang="en-US" sz="1400" dirty="0">
              <a:solidFill>
                <a:schemeClr val="tx2"/>
              </a:solidFill>
            </a:endParaRPr>
          </a:p>
          <a:p>
            <a:pPr>
              <a:lnSpc>
                <a:spcPct val="150000"/>
              </a:lnSpc>
              <a:spcBef>
                <a:spcPts val="300"/>
              </a:spcBef>
            </a:pPr>
            <a:r>
              <a:rPr lang="en-US" sz="1400" dirty="0">
                <a:solidFill>
                  <a:schemeClr val="tx2"/>
                </a:solidFill>
              </a:rPr>
              <a:t>You can find everything you need to access the event in the Registration Confirmation email you received upon registration.</a:t>
            </a:r>
          </a:p>
          <a:p>
            <a:pPr marL="0" indent="0">
              <a:lnSpc>
                <a:spcPct val="150000"/>
              </a:lnSpc>
              <a:spcBef>
                <a:spcPts val="300"/>
              </a:spcBef>
              <a:buNone/>
            </a:pPr>
            <a:endParaRPr lang="en-US" sz="1400" dirty="0">
              <a:solidFill>
                <a:schemeClr val="tx2"/>
              </a:solidFill>
            </a:endParaRPr>
          </a:p>
          <a:p>
            <a:pPr>
              <a:lnSpc>
                <a:spcPct val="150000"/>
              </a:lnSpc>
              <a:spcBef>
                <a:spcPts val="300"/>
              </a:spcBef>
            </a:pPr>
            <a:r>
              <a:rPr lang="en-US" sz="1400" dirty="0">
                <a:solidFill>
                  <a:schemeClr val="tx2"/>
                </a:solidFill>
              </a:rPr>
              <a:t>To make sure your computer, internet connection, and sound are ready to go, take a moment to </a:t>
            </a:r>
            <a:r>
              <a:rPr lang="en-US" sz="1400" dirty="0">
                <a:solidFill>
                  <a:schemeClr val="tx2"/>
                </a:solidFill>
                <a:hlinkClick r:id="rId5">
                  <a:extLst>
                    <a:ext uri="{A12FA001-AC4F-418D-AE19-62706E023703}">
                      <ahyp:hlinkClr xmlns:ahyp="http://schemas.microsoft.com/office/drawing/2018/hyperlinkcolor" xmlns="" val="tx"/>
                    </a:ext>
                  </a:extLst>
                </a:hlinkClick>
              </a:rPr>
              <a:t>test your system</a:t>
            </a:r>
            <a:r>
              <a:rPr lang="en-US" sz="1400" dirty="0">
                <a:solidFill>
                  <a:schemeClr val="tx2"/>
                </a:solidFill>
              </a:rPr>
              <a:t> or device in advance.</a:t>
            </a:r>
          </a:p>
        </p:txBody>
      </p:sp>
      <p:sp>
        <p:nvSpPr>
          <p:cNvPr id="8" name="Text Placeholder 2">
            <a:extLst>
              <a:ext uri="{FF2B5EF4-FFF2-40B4-BE49-F238E27FC236}">
                <a16:creationId xmlns:a16="http://schemas.microsoft.com/office/drawing/2014/main" id="{105481EB-B52B-48CC-BC4C-B24F909108E0}"/>
              </a:ext>
            </a:extLst>
          </p:cNvPr>
          <p:cNvSpPr txBox="1">
            <a:spLocks/>
          </p:cNvSpPr>
          <p:nvPr/>
        </p:nvSpPr>
        <p:spPr>
          <a:xfrm>
            <a:off x="6056162" y="968576"/>
            <a:ext cx="5434800" cy="348813"/>
          </a:xfrm>
          <a:prstGeom prst="rect">
            <a:avLst/>
          </a:prstGeom>
        </p:spPr>
        <p:txBody>
          <a:bodyPr/>
          <a:lstStyle>
            <a:lvl1pPr marL="0" indent="0" algn="ctr" defTabSz="685205" rtl="0" eaLnBrk="1" fontAlgn="base" hangingPunct="1">
              <a:lnSpc>
                <a:spcPct val="90000"/>
              </a:lnSpc>
              <a:spcBef>
                <a:spcPts val="750"/>
              </a:spcBef>
              <a:spcAft>
                <a:spcPct val="0"/>
              </a:spcAft>
              <a:buFont typeface="Arial" panose="020B0604020202020204" pitchFamily="34" charset="0"/>
              <a:buNone/>
              <a:defRPr sz="1050" kern="1200">
                <a:solidFill>
                  <a:schemeClr val="accent6">
                    <a:lumMod val="60000"/>
                    <a:lumOff val="40000"/>
                  </a:schemeClr>
                </a:solidFill>
                <a:latin typeface="Gotham Light" pitchFamily="50" charset="0"/>
                <a:ea typeface="Gotham Light" pitchFamily="50" charset="0"/>
                <a:cs typeface="Gotham Light" pitchFamily="50" charset="0"/>
              </a:defRPr>
            </a:lvl1pPr>
            <a:lvl2pPr marL="342900" indent="0" algn="l" defTabSz="685205" rtl="0" eaLnBrk="1" fontAlgn="base" hangingPunct="1">
              <a:lnSpc>
                <a:spcPct val="90000"/>
              </a:lnSpc>
              <a:spcBef>
                <a:spcPts val="375"/>
              </a:spcBef>
              <a:spcAft>
                <a:spcPct val="0"/>
              </a:spcAft>
              <a:buFont typeface="Arial" panose="020B0604020202020204" pitchFamily="34" charset="0"/>
              <a:buNone/>
              <a:defRPr sz="1763" kern="1200">
                <a:solidFill>
                  <a:schemeClr val="tx1"/>
                </a:solidFill>
                <a:latin typeface="Lato Light" charset="0"/>
                <a:ea typeface="Lato Light" charset="0"/>
                <a:cs typeface="Lato Light" charset="0"/>
              </a:defRPr>
            </a:lvl2pPr>
            <a:lvl3pPr marL="685800" indent="0" algn="l" defTabSz="685205" rtl="0" eaLnBrk="1" fontAlgn="base" hangingPunct="1">
              <a:lnSpc>
                <a:spcPct val="90000"/>
              </a:lnSpc>
              <a:spcBef>
                <a:spcPts val="375"/>
              </a:spcBef>
              <a:spcAft>
                <a:spcPct val="0"/>
              </a:spcAft>
              <a:buFont typeface="Arial" panose="020B0604020202020204" pitchFamily="34" charset="0"/>
              <a:buNone/>
              <a:defRPr sz="1463" kern="1200">
                <a:solidFill>
                  <a:schemeClr val="tx1"/>
                </a:solidFill>
                <a:latin typeface="Lato Light" charset="0"/>
                <a:ea typeface="Lato Light" charset="0"/>
                <a:cs typeface="Lato Light" charset="0"/>
              </a:defRPr>
            </a:lvl3pPr>
            <a:lvl4pPr marL="10287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4pPr>
            <a:lvl5pPr marL="13716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tx2"/>
                </a:solidFill>
                <a:latin typeface="+mn-lt"/>
              </a:rPr>
              <a:t>You can enter the event beginning on </a:t>
            </a:r>
            <a:r>
              <a:rPr lang="en-US" sz="1400" dirty="0">
                <a:solidFill>
                  <a:schemeClr val="accent3"/>
                </a:solidFill>
                <a:latin typeface="+mn-lt"/>
              </a:rPr>
              <a:t>May 5, 2021.</a:t>
            </a:r>
          </a:p>
        </p:txBody>
      </p:sp>
      <p:sp>
        <p:nvSpPr>
          <p:cNvPr id="11" name="Title 1">
            <a:extLst>
              <a:ext uri="{FF2B5EF4-FFF2-40B4-BE49-F238E27FC236}">
                <a16:creationId xmlns:a16="http://schemas.microsoft.com/office/drawing/2014/main" id="{E63B07B4-7537-4D4C-B63B-06FDFABCA466}"/>
              </a:ext>
            </a:extLst>
          </p:cNvPr>
          <p:cNvSpPr txBox="1">
            <a:spLocks/>
          </p:cNvSpPr>
          <p:nvPr/>
        </p:nvSpPr>
        <p:spPr>
          <a:xfrm>
            <a:off x="701039" y="160908"/>
            <a:ext cx="10789923" cy="779935"/>
          </a:xfrm>
          <a:prstGeom prst="rect">
            <a:avLst/>
          </a:prstGeom>
        </p:spPr>
        <p:txBody>
          <a:bodyPr/>
          <a:lstStyle>
            <a:lvl1pPr algn="l" defTabSz="914400" rtl="0" eaLnBrk="1" latinLnBrk="0" hangingPunct="1">
              <a:lnSpc>
                <a:spcPct val="90000"/>
              </a:lnSpc>
              <a:spcBef>
                <a:spcPct val="0"/>
              </a:spcBef>
              <a:buNone/>
              <a:defRPr sz="2400" b="0" kern="1200">
                <a:solidFill>
                  <a:schemeClr val="accent1"/>
                </a:solidFill>
                <a:latin typeface="Arial" panose="020B0604020202020204" pitchFamily="34" charset="0"/>
                <a:ea typeface="+mj-ea"/>
                <a:cs typeface="Arial" panose="020B0604020202020204" pitchFamily="34" charset="0"/>
              </a:defRPr>
            </a:lvl1pPr>
          </a:lstStyle>
          <a:p>
            <a:endParaRPr lang="en-US" dirty="0"/>
          </a:p>
          <a:p>
            <a:pPr algn="r"/>
            <a:r>
              <a:rPr lang="en-US" dirty="0"/>
              <a:t>Access</a:t>
            </a:r>
          </a:p>
        </p:txBody>
      </p:sp>
    </p:spTree>
    <p:extLst>
      <p:ext uri="{BB962C8B-B14F-4D97-AF65-F5344CB8AC3E}">
        <p14:creationId xmlns:p14="http://schemas.microsoft.com/office/powerpoint/2010/main" val="18590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Your Profile</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3</a:t>
            </a:fld>
            <a:endParaRPr lang="en-US" dirty="0"/>
          </a:p>
        </p:txBody>
      </p:sp>
      <p:pic>
        <p:nvPicPr>
          <p:cNvPr id="4" name="Picture 3">
            <a:extLst>
              <a:ext uri="{FF2B5EF4-FFF2-40B4-BE49-F238E27FC236}">
                <a16:creationId xmlns:a16="http://schemas.microsoft.com/office/drawing/2014/main" id="{E53C6B5B-5215-4DA2-9FBD-DFEDFE58C46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039" y="1796069"/>
            <a:ext cx="4885071" cy="2401599"/>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085905F0-DD83-4A0B-9459-7D21D47598A2}"/>
              </a:ext>
            </a:extLst>
          </p:cNvPr>
          <p:cNvSpPr txBox="1"/>
          <p:nvPr/>
        </p:nvSpPr>
        <p:spPr>
          <a:xfrm>
            <a:off x="615974" y="1127052"/>
            <a:ext cx="11462611" cy="584775"/>
          </a:xfrm>
          <a:prstGeom prst="rect">
            <a:avLst/>
          </a:prstGeom>
          <a:noFill/>
        </p:spPr>
        <p:txBody>
          <a:bodyPr wrap="square" rtlCol="0">
            <a:spAutoFit/>
          </a:bodyPr>
          <a:lstStyle/>
          <a:p>
            <a:r>
              <a:rPr lang="en-US" sz="1600" b="1" dirty="0">
                <a:solidFill>
                  <a:schemeClr val="accent2"/>
                </a:solidFill>
              </a:rPr>
              <a:t>The Profile is where you can customize your personal information, access documents and view your communication activity.</a:t>
            </a:r>
          </a:p>
        </p:txBody>
      </p:sp>
      <p:sp>
        <p:nvSpPr>
          <p:cNvPr id="6" name="TextBox 5">
            <a:extLst>
              <a:ext uri="{FF2B5EF4-FFF2-40B4-BE49-F238E27FC236}">
                <a16:creationId xmlns:a16="http://schemas.microsoft.com/office/drawing/2014/main" id="{47913BBF-9A14-428A-BE59-A54663AFC4BE}"/>
              </a:ext>
            </a:extLst>
          </p:cNvPr>
          <p:cNvSpPr txBox="1"/>
          <p:nvPr/>
        </p:nvSpPr>
        <p:spPr>
          <a:xfrm>
            <a:off x="5996764" y="1796069"/>
            <a:ext cx="5494198" cy="1815882"/>
          </a:xfrm>
          <a:prstGeom prst="rect">
            <a:avLst/>
          </a:prstGeom>
          <a:noFill/>
        </p:spPr>
        <p:txBody>
          <a:bodyPr wrap="square" rtlCol="0">
            <a:spAutoFit/>
          </a:bodyPr>
          <a:lstStyle/>
          <a:p>
            <a:r>
              <a:rPr lang="en-US" altLang="en-US" sz="1400" dirty="0">
                <a:solidFill>
                  <a:schemeClr val="tx2"/>
                </a:solidFill>
                <a:ea typeface="Lato Light"/>
                <a:cs typeface="Lato Light"/>
              </a:rPr>
              <a:t>To edit your profile, go to Help and click “Profile”.  Your profile contains your name and several other fields that you may have filled out upon registering. </a:t>
            </a:r>
          </a:p>
          <a:p>
            <a:endParaRPr lang="en-US" altLang="en-US" sz="1400" dirty="0">
              <a:solidFill>
                <a:schemeClr val="tx2"/>
              </a:solidFill>
              <a:ea typeface="Lato Light"/>
              <a:cs typeface="Lato Light"/>
            </a:endParaRPr>
          </a:p>
          <a:p>
            <a:r>
              <a:rPr lang="en-US" altLang="en-US" sz="1400" dirty="0">
                <a:solidFill>
                  <a:schemeClr val="tx2"/>
                </a:solidFill>
                <a:ea typeface="Lato Light"/>
                <a:cs typeface="Lato Light"/>
              </a:rPr>
              <a:t>You may choose an image to help identity yourself during the event (select from a list of stock images or upload your own photo). Filling out your profile completely and accurately will help you while networking with attendees in the event. </a:t>
            </a:r>
          </a:p>
        </p:txBody>
      </p:sp>
      <p:sp>
        <p:nvSpPr>
          <p:cNvPr id="7" name="Rectangle 6">
            <a:extLst>
              <a:ext uri="{FF2B5EF4-FFF2-40B4-BE49-F238E27FC236}">
                <a16:creationId xmlns:a16="http://schemas.microsoft.com/office/drawing/2014/main" id="{5D3FCCB2-24D7-418B-B034-E8CCC6DBCA9B}"/>
              </a:ext>
            </a:extLst>
          </p:cNvPr>
          <p:cNvSpPr/>
          <p:nvPr/>
        </p:nvSpPr>
        <p:spPr>
          <a:xfrm>
            <a:off x="5996764" y="4772236"/>
            <a:ext cx="5617653" cy="738664"/>
          </a:xfrm>
          <a:prstGeom prst="rect">
            <a:avLst/>
          </a:prstGeom>
        </p:spPr>
        <p:txBody>
          <a:bodyPr wrap="square">
            <a:spAutoFit/>
          </a:bodyPr>
          <a:lstStyle/>
          <a:p>
            <a:r>
              <a:rPr lang="en-US" altLang="en-US" sz="1400" dirty="0">
                <a:solidFill>
                  <a:srgbClr val="414042"/>
                </a:solidFill>
                <a:ea typeface="Lato Light"/>
                <a:cs typeface="Lato Light"/>
              </a:rPr>
              <a:t>The briefcase is located within your profile under the third tab. This is where you may retrieve documents and links that you have saved from the Resource Center, sponsor spaces or presentations.</a:t>
            </a:r>
          </a:p>
        </p:txBody>
      </p:sp>
      <p:pic>
        <p:nvPicPr>
          <p:cNvPr id="8" name="Picture 7">
            <a:extLst>
              <a:ext uri="{FF2B5EF4-FFF2-40B4-BE49-F238E27FC236}">
                <a16:creationId xmlns:a16="http://schemas.microsoft.com/office/drawing/2014/main" id="{ACD31AC0-40FD-4A5C-94BC-B88BD26881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061"/>
          <a:stretch/>
        </p:blipFill>
        <p:spPr>
          <a:xfrm>
            <a:off x="4896374" y="4917747"/>
            <a:ext cx="689736" cy="5097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490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3032-269A-4122-BD86-FE6B24A30181}"/>
              </a:ext>
            </a:extLst>
          </p:cNvPr>
          <p:cNvSpPr>
            <a:spLocks noGrp="1"/>
          </p:cNvSpPr>
          <p:nvPr>
            <p:ph type="title"/>
          </p:nvPr>
        </p:nvSpPr>
        <p:spPr/>
        <p:txBody>
          <a:bodyPr/>
          <a:lstStyle/>
          <a:p>
            <a:r>
              <a:rPr lang="en-US" dirty="0"/>
              <a:t>Communication Center</a:t>
            </a:r>
          </a:p>
        </p:txBody>
      </p:sp>
      <p:sp>
        <p:nvSpPr>
          <p:cNvPr id="3" name="Slide Number Placeholder 2">
            <a:extLst>
              <a:ext uri="{FF2B5EF4-FFF2-40B4-BE49-F238E27FC236}">
                <a16:creationId xmlns:a16="http://schemas.microsoft.com/office/drawing/2014/main" id="{42FDAE1A-E5F5-465C-B831-F0152454BFDA}"/>
              </a:ext>
            </a:extLst>
          </p:cNvPr>
          <p:cNvSpPr>
            <a:spLocks noGrp="1"/>
          </p:cNvSpPr>
          <p:nvPr>
            <p:ph type="sldNum" sz="quarter" idx="12"/>
          </p:nvPr>
        </p:nvSpPr>
        <p:spPr/>
        <p:txBody>
          <a:bodyPr/>
          <a:lstStyle/>
          <a:p>
            <a:fld id="{4C91707F-436D-F040-9E25-8D466B3DE1CF}" type="slidenum">
              <a:rPr lang="en-US" smtClean="0"/>
              <a:t>4</a:t>
            </a:fld>
            <a:endParaRPr lang="en-US" dirty="0"/>
          </a:p>
        </p:txBody>
      </p:sp>
      <p:sp>
        <p:nvSpPr>
          <p:cNvPr id="5" name="Text Placeholder 3">
            <a:extLst>
              <a:ext uri="{FF2B5EF4-FFF2-40B4-BE49-F238E27FC236}">
                <a16:creationId xmlns:a16="http://schemas.microsoft.com/office/drawing/2014/main" id="{61062C9C-E891-48A0-A9B8-4806ADB4C7DE}"/>
              </a:ext>
            </a:extLst>
          </p:cNvPr>
          <p:cNvSpPr txBox="1">
            <a:spLocks/>
          </p:cNvSpPr>
          <p:nvPr/>
        </p:nvSpPr>
        <p:spPr>
          <a:xfrm>
            <a:off x="5976407" y="1144379"/>
            <a:ext cx="5514554" cy="4810372"/>
          </a:xfrm>
          <a:prstGeom prst="rect">
            <a:avLst/>
          </a:prstGeom>
        </p:spPr>
        <p:txBody>
          <a:bodyPr lIns="274320" rIns="182880"/>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spcBef>
                <a:spcPts val="225"/>
              </a:spcBef>
              <a:buNone/>
            </a:pPr>
            <a:r>
              <a:rPr lang="en-US" sz="1400" dirty="0">
                <a:latin typeface="+mn-lt"/>
              </a:rPr>
              <a:t>If you receive an email, vCard, chat request or announcement, you will be notified via a communication bubble that will display in the upper right-hand corner of your screen. By clicking on the communication notification, you will be taken to the indicated item.  In addition, you can monitor your communication activity from the Communication Center in your profile.</a:t>
            </a:r>
          </a:p>
          <a:p>
            <a:pPr eaLnBrk="0" hangingPunct="0">
              <a:spcBef>
                <a:spcPts val="225"/>
              </a:spcBef>
            </a:pPr>
            <a:endParaRPr lang="en-US" sz="1400" b="1" dirty="0">
              <a:solidFill>
                <a:schemeClr val="accent3"/>
              </a:solidFill>
              <a:latin typeface="+mn-lt"/>
            </a:endParaRPr>
          </a:p>
          <a:p>
            <a:pPr marL="0" indent="0" eaLnBrk="0" hangingPunct="0">
              <a:spcBef>
                <a:spcPts val="225"/>
              </a:spcBef>
              <a:buNone/>
            </a:pPr>
            <a:r>
              <a:rPr lang="en-US" sz="1400" b="1" dirty="0">
                <a:solidFill>
                  <a:schemeClr val="accent3"/>
                </a:solidFill>
                <a:latin typeface="+mn-lt"/>
              </a:rPr>
              <a:t>There are 3 types of private communication:</a:t>
            </a:r>
          </a:p>
          <a:p>
            <a:pPr marL="0" indent="0" eaLnBrk="0" hangingPunct="0">
              <a:spcBef>
                <a:spcPts val="225"/>
              </a:spcBef>
              <a:buNone/>
            </a:pPr>
            <a:endParaRPr lang="en-US" sz="1400" dirty="0">
              <a:solidFill>
                <a:srgbClr val="EA2025"/>
              </a:solidFill>
              <a:latin typeface="+mn-lt"/>
            </a:endParaRPr>
          </a:p>
          <a:p>
            <a:pPr marL="192881" indent="-192881" eaLnBrk="0" hangingPunct="0">
              <a:spcBef>
                <a:spcPts val="225"/>
              </a:spcBef>
              <a:spcAft>
                <a:spcPts val="600"/>
              </a:spcAft>
              <a:buFont typeface="+mj-lt"/>
              <a:buAutoNum type="arabicPeriod"/>
            </a:pPr>
            <a:r>
              <a:rPr lang="en-US" sz="1400" b="1" dirty="0">
                <a:solidFill>
                  <a:schemeClr val="tx1">
                    <a:lumMod val="85000"/>
                    <a:lumOff val="15000"/>
                  </a:schemeClr>
                </a:solidFill>
                <a:latin typeface="+mn-lt"/>
              </a:rPr>
              <a:t>Email messages </a:t>
            </a:r>
            <a:r>
              <a:rPr lang="en-US" sz="1400" dirty="0">
                <a:solidFill>
                  <a:schemeClr val="tx1">
                    <a:lumMod val="85000"/>
                    <a:lumOff val="15000"/>
                  </a:schemeClr>
                </a:solidFill>
                <a:latin typeface="+mn-lt"/>
              </a:rPr>
              <a:t>–The notification will display you have an unread email. Click on the notification window to view.</a:t>
            </a:r>
          </a:p>
          <a:p>
            <a:pPr marL="192881" indent="-192881" eaLnBrk="0" hangingPunct="0">
              <a:spcBef>
                <a:spcPts val="225"/>
              </a:spcBef>
              <a:spcAft>
                <a:spcPts val="600"/>
              </a:spcAft>
              <a:buFont typeface="+mj-lt"/>
              <a:buAutoNum type="arabicPeriod"/>
            </a:pPr>
            <a:r>
              <a:rPr lang="en-US" sz="1400" b="1" dirty="0">
                <a:solidFill>
                  <a:schemeClr val="tx1">
                    <a:lumMod val="85000"/>
                    <a:lumOff val="15000"/>
                  </a:schemeClr>
                </a:solidFill>
                <a:latin typeface="+mn-lt"/>
              </a:rPr>
              <a:t>Chats </a:t>
            </a:r>
            <a:r>
              <a:rPr lang="en-US" sz="1400" dirty="0">
                <a:solidFill>
                  <a:schemeClr val="tx1">
                    <a:lumMod val="85000"/>
                    <a:lumOff val="15000"/>
                  </a:schemeClr>
                </a:solidFill>
                <a:latin typeface="+mn-lt"/>
              </a:rPr>
              <a:t>– If you receive a chat request you will be able to accept or decline the request. You may also send a short message to the chat requester when declining a chat.</a:t>
            </a:r>
          </a:p>
          <a:p>
            <a:pPr marL="192881" indent="-192881" eaLnBrk="0" hangingPunct="0">
              <a:spcBef>
                <a:spcPts val="225"/>
              </a:spcBef>
              <a:spcAft>
                <a:spcPts val="600"/>
              </a:spcAft>
              <a:buFont typeface="+mj-lt"/>
              <a:buAutoNum type="arabicPeriod"/>
            </a:pPr>
            <a:r>
              <a:rPr lang="en-US" sz="1400" b="1" dirty="0" err="1">
                <a:solidFill>
                  <a:schemeClr val="tx1">
                    <a:lumMod val="85000"/>
                    <a:lumOff val="15000"/>
                  </a:schemeClr>
                </a:solidFill>
                <a:latin typeface="+mn-lt"/>
              </a:rPr>
              <a:t>vCards</a:t>
            </a:r>
            <a:r>
              <a:rPr lang="en-US" sz="1400" b="1" dirty="0">
                <a:solidFill>
                  <a:schemeClr val="tx1">
                    <a:lumMod val="85000"/>
                    <a:lumOff val="15000"/>
                  </a:schemeClr>
                </a:solidFill>
                <a:latin typeface="+mn-lt"/>
              </a:rPr>
              <a:t> </a:t>
            </a:r>
            <a:r>
              <a:rPr lang="en-US" sz="1400" dirty="0">
                <a:solidFill>
                  <a:schemeClr val="tx1">
                    <a:lumMod val="85000"/>
                    <a:lumOff val="15000"/>
                  </a:schemeClr>
                </a:solidFill>
                <a:latin typeface="+mn-lt"/>
              </a:rPr>
              <a:t>– The notification will display you have a new vCard. Click on the notification window to view.</a:t>
            </a:r>
          </a:p>
          <a:p>
            <a:pPr marL="192881" indent="-192881" eaLnBrk="0" hangingPunct="0">
              <a:spcBef>
                <a:spcPts val="225"/>
              </a:spcBef>
              <a:spcAft>
                <a:spcPts val="600"/>
              </a:spcAft>
              <a:buFont typeface="+mj-lt"/>
              <a:buAutoNum type="arabicPeriod"/>
            </a:pPr>
            <a:endParaRPr lang="en-US" sz="1400" dirty="0">
              <a:solidFill>
                <a:srgbClr val="414042"/>
              </a:solidFill>
              <a:latin typeface="+mn-lt"/>
            </a:endParaRPr>
          </a:p>
          <a:p>
            <a:pPr eaLnBrk="0" hangingPunct="0">
              <a:spcBef>
                <a:spcPts val="225"/>
              </a:spcBef>
            </a:pPr>
            <a:endParaRPr lang="en-US" sz="1400" dirty="0">
              <a:solidFill>
                <a:srgbClr val="414042"/>
              </a:solidFill>
              <a:latin typeface="+mn-lt"/>
            </a:endParaRPr>
          </a:p>
          <a:p>
            <a:pPr eaLnBrk="0" hangingPunct="0">
              <a:spcBef>
                <a:spcPts val="225"/>
              </a:spcBef>
            </a:pPr>
            <a:endParaRPr lang="en-US" sz="1400" dirty="0">
              <a:solidFill>
                <a:srgbClr val="414042"/>
              </a:solidFill>
              <a:latin typeface="+mn-lt"/>
            </a:endParaRPr>
          </a:p>
          <a:p>
            <a:pPr eaLnBrk="0" hangingPunct="0">
              <a:spcBef>
                <a:spcPts val="225"/>
              </a:spcBef>
            </a:pPr>
            <a:endParaRPr lang="en-US" sz="1400" dirty="0">
              <a:solidFill>
                <a:srgbClr val="414042"/>
              </a:solidFill>
              <a:latin typeface="+mn-lt"/>
            </a:endParaRPr>
          </a:p>
          <a:p>
            <a:pPr eaLnBrk="0" hangingPunct="0">
              <a:spcBef>
                <a:spcPts val="225"/>
              </a:spcBef>
            </a:pPr>
            <a:endParaRPr lang="en-US" sz="1400" dirty="0">
              <a:solidFill>
                <a:srgbClr val="414042"/>
              </a:solidFill>
              <a:latin typeface="+mn-lt"/>
            </a:endParaRPr>
          </a:p>
        </p:txBody>
      </p:sp>
      <p:pic>
        <p:nvPicPr>
          <p:cNvPr id="6" name="Picture 5">
            <a:extLst>
              <a:ext uri="{FF2B5EF4-FFF2-40B4-BE49-F238E27FC236}">
                <a16:creationId xmlns:a16="http://schemas.microsoft.com/office/drawing/2014/main" id="{94C6DB64-3F96-4C1B-B71E-0A52C3220FBA}"/>
              </a:ext>
            </a:extLst>
          </p:cNvPr>
          <p:cNvPicPr>
            <a:picLocks noChangeAspect="1"/>
          </p:cNvPicPr>
          <p:nvPr/>
        </p:nvPicPr>
        <p:blipFill>
          <a:blip r:embed="rId2"/>
          <a:stretch>
            <a:fillRect/>
          </a:stretch>
        </p:blipFill>
        <p:spPr>
          <a:xfrm>
            <a:off x="701039" y="1143000"/>
            <a:ext cx="3214298" cy="284639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78BA89E-7159-4EA1-A8CE-2041A159E8E3}"/>
              </a:ext>
            </a:extLst>
          </p:cNvPr>
          <p:cNvPicPr>
            <a:picLocks noChangeAspect="1"/>
          </p:cNvPicPr>
          <p:nvPr/>
        </p:nvPicPr>
        <p:blipFill>
          <a:blip r:embed="rId3"/>
          <a:stretch>
            <a:fillRect/>
          </a:stretch>
        </p:blipFill>
        <p:spPr>
          <a:xfrm>
            <a:off x="1474073" y="2175657"/>
            <a:ext cx="3215554" cy="284639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FBC6430-FFE1-478A-A5AD-369016839F24}"/>
              </a:ext>
            </a:extLst>
          </p:cNvPr>
          <p:cNvPicPr>
            <a:picLocks noChangeAspect="1"/>
          </p:cNvPicPr>
          <p:nvPr/>
        </p:nvPicPr>
        <p:blipFill>
          <a:blip r:embed="rId4"/>
          <a:stretch>
            <a:fillRect/>
          </a:stretch>
        </p:blipFill>
        <p:spPr>
          <a:xfrm>
            <a:off x="2760853" y="3598856"/>
            <a:ext cx="3189488" cy="2842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3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Lobby</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5</a:t>
            </a:fld>
            <a:endParaRPr lang="en-US" dirty="0"/>
          </a:p>
        </p:txBody>
      </p:sp>
      <p:sp>
        <p:nvSpPr>
          <p:cNvPr id="5" name="TextBox 4">
            <a:extLst>
              <a:ext uri="{FF2B5EF4-FFF2-40B4-BE49-F238E27FC236}">
                <a16:creationId xmlns:a16="http://schemas.microsoft.com/office/drawing/2014/main" id="{085905F0-DD83-4A0B-9459-7D21D47598A2}"/>
              </a:ext>
            </a:extLst>
          </p:cNvPr>
          <p:cNvSpPr txBox="1"/>
          <p:nvPr/>
        </p:nvSpPr>
        <p:spPr>
          <a:xfrm>
            <a:off x="615974" y="1127052"/>
            <a:ext cx="11462611" cy="954107"/>
          </a:xfrm>
          <a:prstGeom prst="rect">
            <a:avLst/>
          </a:prstGeom>
          <a:noFill/>
        </p:spPr>
        <p:txBody>
          <a:bodyPr wrap="square" rtlCol="0">
            <a:spAutoFit/>
          </a:bodyPr>
          <a:lstStyle/>
          <a:p>
            <a:r>
              <a:rPr lang="en-US" sz="1400" b="1" dirty="0">
                <a:solidFill>
                  <a:schemeClr val="accent2"/>
                </a:solidFill>
              </a:rPr>
              <a:t>After logging into the event, you will be taken into the Lobby area. </a:t>
            </a:r>
          </a:p>
          <a:p>
            <a:endParaRPr lang="en-US" sz="1400" b="1" dirty="0">
              <a:solidFill>
                <a:schemeClr val="accent2"/>
              </a:solidFill>
            </a:endParaRPr>
          </a:p>
          <a:p>
            <a:r>
              <a:rPr lang="en-US" sz="1400" b="1" dirty="0">
                <a:solidFill>
                  <a:schemeClr val="accent2"/>
                </a:solidFill>
              </a:rPr>
              <a:t>From the Lobby, you can visit the main areas of the event by clicking on their listing or utilizing the navigation bar.</a:t>
            </a:r>
          </a:p>
          <a:p>
            <a:endParaRPr lang="en-US" sz="1400" b="1" dirty="0">
              <a:solidFill>
                <a:schemeClr val="accent2"/>
              </a:solidFill>
            </a:endParaRPr>
          </a:p>
        </p:txBody>
      </p:sp>
      <p:sp>
        <p:nvSpPr>
          <p:cNvPr id="6" name="TextBox 5">
            <a:extLst>
              <a:ext uri="{FF2B5EF4-FFF2-40B4-BE49-F238E27FC236}">
                <a16:creationId xmlns:a16="http://schemas.microsoft.com/office/drawing/2014/main" id="{47913BBF-9A14-428A-BE59-A54663AFC4BE}"/>
              </a:ext>
            </a:extLst>
          </p:cNvPr>
          <p:cNvSpPr txBox="1"/>
          <p:nvPr/>
        </p:nvSpPr>
        <p:spPr>
          <a:xfrm>
            <a:off x="8137277" y="2573886"/>
            <a:ext cx="3231807" cy="3226524"/>
          </a:xfrm>
          <a:prstGeom prst="rect">
            <a:avLst/>
          </a:prstGeom>
          <a:noFill/>
        </p:spPr>
        <p:txBody>
          <a:bodyPr wrap="square" rtlCol="0">
            <a:spAutoFit/>
          </a:bodyPr>
          <a:lstStyle/>
          <a:p>
            <a:pPr eaLnBrk="0" hangingPunct="0">
              <a:spcBef>
                <a:spcPts val="600"/>
              </a:spcBef>
            </a:pPr>
            <a:r>
              <a:rPr lang="en-US" sz="1400" b="1" dirty="0">
                <a:solidFill>
                  <a:schemeClr val="accent1"/>
                </a:solidFill>
              </a:rPr>
              <a:t>1. Search: </a:t>
            </a:r>
            <a:r>
              <a:rPr lang="en-US" sz="1400" dirty="0">
                <a:solidFill>
                  <a:srgbClr val="414042"/>
                </a:solidFill>
              </a:rPr>
              <a:t>You can use the search feature to find attendees, sponsors, documents/links and presentations/webcasts within the event. </a:t>
            </a:r>
          </a:p>
          <a:p>
            <a:pPr eaLnBrk="0" hangingPunct="0">
              <a:spcBef>
                <a:spcPts val="600"/>
              </a:spcBef>
            </a:pPr>
            <a:endParaRPr lang="en-US" sz="1400" dirty="0">
              <a:solidFill>
                <a:srgbClr val="414042"/>
              </a:solidFill>
            </a:endParaRPr>
          </a:p>
          <a:p>
            <a:pPr eaLnBrk="0" hangingPunct="0">
              <a:spcBef>
                <a:spcPts val="600"/>
              </a:spcBef>
            </a:pPr>
            <a:r>
              <a:rPr lang="en-US" sz="1400" b="1" dirty="0">
                <a:solidFill>
                  <a:schemeClr val="accent1"/>
                </a:solidFill>
              </a:rPr>
              <a:t>2. Navigation: </a:t>
            </a:r>
            <a:r>
              <a:rPr lang="en-US" sz="1400" dirty="0">
                <a:solidFill>
                  <a:srgbClr val="414042"/>
                </a:solidFill>
              </a:rPr>
              <a:t>Access the different spaces in the event. </a:t>
            </a:r>
          </a:p>
          <a:p>
            <a:pPr eaLnBrk="0" hangingPunct="0">
              <a:spcBef>
                <a:spcPts val="600"/>
              </a:spcBef>
            </a:pPr>
            <a:endParaRPr lang="en-US" sz="1400" b="1" dirty="0">
              <a:solidFill>
                <a:srgbClr val="414042"/>
              </a:solidFill>
            </a:endParaRPr>
          </a:p>
          <a:p>
            <a:pPr lvl="0" eaLnBrk="0" hangingPunct="0">
              <a:spcBef>
                <a:spcPts val="600"/>
              </a:spcBef>
            </a:pPr>
            <a:r>
              <a:rPr lang="en-US" sz="1400" b="1" dirty="0">
                <a:solidFill>
                  <a:schemeClr val="accent1"/>
                </a:solidFill>
              </a:rPr>
              <a:t>3. Lobby: </a:t>
            </a:r>
            <a:r>
              <a:rPr lang="en-US" sz="1400" dirty="0">
                <a:solidFill>
                  <a:srgbClr val="414042"/>
                </a:solidFill>
              </a:rPr>
              <a:t>You can return to the lobby by clicking on “Lobby’ on the top toolbar.</a:t>
            </a:r>
          </a:p>
          <a:p>
            <a:pPr marL="192881" lvl="0" indent="-192881" eaLnBrk="0" hangingPunct="0">
              <a:spcBef>
                <a:spcPts val="225"/>
              </a:spcBef>
              <a:buFont typeface="+mj-lt"/>
              <a:buAutoNum type="arabicPeriod"/>
            </a:pPr>
            <a:endParaRPr lang="en-US" sz="1400" dirty="0">
              <a:solidFill>
                <a:srgbClr val="414042"/>
              </a:solidFill>
            </a:endParaRPr>
          </a:p>
        </p:txBody>
      </p:sp>
      <p:pic>
        <p:nvPicPr>
          <p:cNvPr id="4" name="Picture 3">
            <a:extLst>
              <a:ext uri="{FF2B5EF4-FFF2-40B4-BE49-F238E27FC236}">
                <a16:creationId xmlns:a16="http://schemas.microsoft.com/office/drawing/2014/main" id="{D01F6DC2-594D-4FA9-8322-1A3F78E2D586}"/>
              </a:ext>
            </a:extLst>
          </p:cNvPr>
          <p:cNvPicPr>
            <a:picLocks noChangeAspect="1"/>
          </p:cNvPicPr>
          <p:nvPr/>
        </p:nvPicPr>
        <p:blipFill>
          <a:blip r:embed="rId2"/>
          <a:stretch>
            <a:fillRect/>
          </a:stretch>
        </p:blipFill>
        <p:spPr>
          <a:xfrm>
            <a:off x="701039" y="2081159"/>
            <a:ext cx="7120598" cy="4091424"/>
          </a:xfrm>
          <a:prstGeom prst="rect">
            <a:avLst/>
          </a:prstGeom>
        </p:spPr>
      </p:pic>
    </p:spTree>
    <p:extLst>
      <p:ext uri="{BB962C8B-B14F-4D97-AF65-F5344CB8AC3E}">
        <p14:creationId xmlns:p14="http://schemas.microsoft.com/office/powerpoint/2010/main" val="323402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Exhibits</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6</a:t>
            </a:fld>
            <a:endParaRPr lang="en-US" dirty="0"/>
          </a:p>
        </p:txBody>
      </p:sp>
      <p:sp>
        <p:nvSpPr>
          <p:cNvPr id="5" name="TextBox 4">
            <a:extLst>
              <a:ext uri="{FF2B5EF4-FFF2-40B4-BE49-F238E27FC236}">
                <a16:creationId xmlns:a16="http://schemas.microsoft.com/office/drawing/2014/main" id="{085905F0-DD83-4A0B-9459-7D21D47598A2}"/>
              </a:ext>
            </a:extLst>
          </p:cNvPr>
          <p:cNvSpPr txBox="1"/>
          <p:nvPr/>
        </p:nvSpPr>
        <p:spPr>
          <a:xfrm>
            <a:off x="615975" y="1127052"/>
            <a:ext cx="10874988" cy="738664"/>
          </a:xfrm>
          <a:prstGeom prst="rect">
            <a:avLst/>
          </a:prstGeom>
          <a:noFill/>
        </p:spPr>
        <p:txBody>
          <a:bodyPr wrap="square" rtlCol="0">
            <a:spAutoFit/>
          </a:bodyPr>
          <a:lstStyle/>
          <a:p>
            <a:r>
              <a:rPr lang="en-US" sz="1400" b="1" dirty="0">
                <a:solidFill>
                  <a:schemeClr val="accent2"/>
                </a:solidFill>
              </a:rPr>
              <a:t>By clicking on Exhibits tab on the top navigation, you will be taken to the Exhibits Hall, where you can visit booths, download/view content and engage with booth staff.</a:t>
            </a:r>
          </a:p>
          <a:p>
            <a:endParaRPr lang="en-US" sz="1400" dirty="0"/>
          </a:p>
        </p:txBody>
      </p:sp>
      <p:sp>
        <p:nvSpPr>
          <p:cNvPr id="8" name="Text Placeholder 3">
            <a:extLst>
              <a:ext uri="{FF2B5EF4-FFF2-40B4-BE49-F238E27FC236}">
                <a16:creationId xmlns:a16="http://schemas.microsoft.com/office/drawing/2014/main" id="{317EC6DF-F7C4-441B-90AC-04E4A0014C4E}"/>
              </a:ext>
            </a:extLst>
          </p:cNvPr>
          <p:cNvSpPr txBox="1">
            <a:spLocks/>
          </p:cNvSpPr>
          <p:nvPr/>
        </p:nvSpPr>
        <p:spPr>
          <a:xfrm>
            <a:off x="8312004" y="2899531"/>
            <a:ext cx="3167765" cy="2360855"/>
          </a:xfrm>
          <a:prstGeom prst="rect">
            <a:avLst/>
          </a:prstGeom>
        </p:spPr>
        <p:txBody>
          <a:bodyPr/>
          <a:lstStyle>
            <a:lvl1pPr marL="0" indent="0" algn="ctr" defTabSz="685205" rtl="0" eaLnBrk="1" fontAlgn="base" hangingPunct="1">
              <a:lnSpc>
                <a:spcPct val="90000"/>
              </a:lnSpc>
              <a:spcBef>
                <a:spcPts val="750"/>
              </a:spcBef>
              <a:spcAft>
                <a:spcPct val="0"/>
              </a:spcAft>
              <a:buFont typeface="Arial" panose="020B0604020202020204" pitchFamily="34" charset="0"/>
              <a:buNone/>
              <a:defRPr sz="1050" kern="1200">
                <a:solidFill>
                  <a:schemeClr val="accent6">
                    <a:lumMod val="60000"/>
                    <a:lumOff val="40000"/>
                  </a:schemeClr>
                </a:solidFill>
                <a:latin typeface="Gotham Light" pitchFamily="50" charset="0"/>
                <a:ea typeface="Gotham Light" pitchFamily="50" charset="0"/>
                <a:cs typeface="Gotham Light" pitchFamily="50" charset="0"/>
              </a:defRPr>
            </a:lvl1pPr>
            <a:lvl2pPr marL="342900" indent="0" algn="l" defTabSz="685205" rtl="0" eaLnBrk="1" fontAlgn="base" hangingPunct="1">
              <a:lnSpc>
                <a:spcPct val="90000"/>
              </a:lnSpc>
              <a:spcBef>
                <a:spcPts val="375"/>
              </a:spcBef>
              <a:spcAft>
                <a:spcPct val="0"/>
              </a:spcAft>
              <a:buFont typeface="Arial" panose="020B0604020202020204" pitchFamily="34" charset="0"/>
              <a:buNone/>
              <a:defRPr sz="1763" kern="1200">
                <a:solidFill>
                  <a:schemeClr val="tx1"/>
                </a:solidFill>
                <a:latin typeface="Lato Light" charset="0"/>
                <a:ea typeface="Lato Light" charset="0"/>
                <a:cs typeface="Lato Light" charset="0"/>
              </a:defRPr>
            </a:lvl2pPr>
            <a:lvl3pPr marL="685800" indent="0" algn="l" defTabSz="685205" rtl="0" eaLnBrk="1" fontAlgn="base" hangingPunct="1">
              <a:lnSpc>
                <a:spcPct val="90000"/>
              </a:lnSpc>
              <a:spcBef>
                <a:spcPts val="375"/>
              </a:spcBef>
              <a:spcAft>
                <a:spcPct val="0"/>
              </a:spcAft>
              <a:buFont typeface="Arial" panose="020B0604020202020204" pitchFamily="34" charset="0"/>
              <a:buNone/>
              <a:defRPr sz="1463" kern="1200">
                <a:solidFill>
                  <a:schemeClr val="tx1"/>
                </a:solidFill>
                <a:latin typeface="Lato Light" charset="0"/>
                <a:ea typeface="Lato Light" charset="0"/>
                <a:cs typeface="Lato Light" charset="0"/>
              </a:defRPr>
            </a:lvl3pPr>
            <a:lvl4pPr marL="10287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4pPr>
            <a:lvl5pPr marL="13716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eaLnBrk="0" hangingPunct="0">
              <a:lnSpc>
                <a:spcPct val="100000"/>
              </a:lnSpc>
              <a:spcBef>
                <a:spcPts val="1200"/>
              </a:spcBef>
              <a:spcAft>
                <a:spcPts val="600"/>
              </a:spcAft>
            </a:pPr>
            <a:r>
              <a:rPr lang="en-US" sz="1400" dirty="0">
                <a:solidFill>
                  <a:srgbClr val="414042"/>
                </a:solidFill>
                <a:latin typeface="+mn-lt"/>
              </a:rPr>
              <a:t>Once you’ve entered a booth, you may click through the content tabs on the right-hand side to view collateral and other assets and information provided by the Sponsors. </a:t>
            </a:r>
          </a:p>
          <a:p>
            <a:pPr algn="l" eaLnBrk="0" hangingPunct="0">
              <a:lnSpc>
                <a:spcPct val="100000"/>
              </a:lnSpc>
              <a:spcBef>
                <a:spcPts val="1200"/>
              </a:spcBef>
              <a:spcAft>
                <a:spcPts val="600"/>
              </a:spcAft>
            </a:pPr>
            <a:r>
              <a:rPr lang="en-US" sz="1400" dirty="0">
                <a:solidFill>
                  <a:srgbClr val="414042"/>
                </a:solidFill>
                <a:latin typeface="+mn-lt"/>
              </a:rPr>
              <a:t>The sponsor staff listed in the staff tab (click on icon highlighted in red) will be standing by in the space to chat with you and answer your queries. </a:t>
            </a:r>
          </a:p>
          <a:p>
            <a:pPr algn="l" eaLnBrk="0" hangingPunct="0">
              <a:lnSpc>
                <a:spcPct val="100000"/>
              </a:lnSpc>
              <a:spcBef>
                <a:spcPts val="600"/>
              </a:spcBef>
            </a:pPr>
            <a:endParaRPr lang="en-US" sz="1400" dirty="0">
              <a:solidFill>
                <a:srgbClr val="414042"/>
              </a:solidFill>
              <a:latin typeface="+mn-lt"/>
            </a:endParaRPr>
          </a:p>
        </p:txBody>
      </p:sp>
      <p:pic>
        <p:nvPicPr>
          <p:cNvPr id="4" name="Picture 3">
            <a:extLst>
              <a:ext uri="{FF2B5EF4-FFF2-40B4-BE49-F238E27FC236}">
                <a16:creationId xmlns:a16="http://schemas.microsoft.com/office/drawing/2014/main" id="{EE70DC13-1497-41CC-864D-A403FD295C39}"/>
              </a:ext>
            </a:extLst>
          </p:cNvPr>
          <p:cNvPicPr>
            <a:picLocks noChangeAspect="1"/>
          </p:cNvPicPr>
          <p:nvPr/>
        </p:nvPicPr>
        <p:blipFill>
          <a:blip r:embed="rId3"/>
          <a:stretch>
            <a:fillRect/>
          </a:stretch>
        </p:blipFill>
        <p:spPr>
          <a:xfrm>
            <a:off x="414991" y="2051926"/>
            <a:ext cx="4691581" cy="2079512"/>
          </a:xfrm>
          <a:prstGeom prst="rect">
            <a:avLst/>
          </a:prstGeom>
        </p:spPr>
      </p:pic>
      <p:pic>
        <p:nvPicPr>
          <p:cNvPr id="6" name="Picture 5">
            <a:extLst>
              <a:ext uri="{FF2B5EF4-FFF2-40B4-BE49-F238E27FC236}">
                <a16:creationId xmlns:a16="http://schemas.microsoft.com/office/drawing/2014/main" id="{6CEC0DAF-8103-4FCD-86F1-26AB0ADCFB14}"/>
              </a:ext>
            </a:extLst>
          </p:cNvPr>
          <p:cNvPicPr>
            <a:picLocks noChangeAspect="1"/>
          </p:cNvPicPr>
          <p:nvPr/>
        </p:nvPicPr>
        <p:blipFill>
          <a:blip r:embed="rId4"/>
          <a:stretch>
            <a:fillRect/>
          </a:stretch>
        </p:blipFill>
        <p:spPr>
          <a:xfrm>
            <a:off x="2602523" y="4229052"/>
            <a:ext cx="5261318" cy="2062668"/>
          </a:xfrm>
          <a:prstGeom prst="rect">
            <a:avLst/>
          </a:prstGeom>
        </p:spPr>
      </p:pic>
    </p:spTree>
    <p:extLst>
      <p:ext uri="{BB962C8B-B14F-4D97-AF65-F5344CB8AC3E}">
        <p14:creationId xmlns:p14="http://schemas.microsoft.com/office/powerpoint/2010/main" val="129831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7</a:t>
            </a:fld>
            <a:endParaRPr lang="en-US" dirty="0"/>
          </a:p>
        </p:txBody>
      </p:sp>
      <p:sp>
        <p:nvSpPr>
          <p:cNvPr id="8" name="Text Placeholder 3">
            <a:extLst>
              <a:ext uri="{FF2B5EF4-FFF2-40B4-BE49-F238E27FC236}">
                <a16:creationId xmlns:a16="http://schemas.microsoft.com/office/drawing/2014/main" id="{317EC6DF-F7C4-441B-90AC-04E4A0014C4E}"/>
              </a:ext>
            </a:extLst>
          </p:cNvPr>
          <p:cNvSpPr txBox="1">
            <a:spLocks/>
          </p:cNvSpPr>
          <p:nvPr/>
        </p:nvSpPr>
        <p:spPr>
          <a:xfrm>
            <a:off x="8323198" y="2702259"/>
            <a:ext cx="3167765" cy="2737169"/>
          </a:xfrm>
          <a:prstGeom prst="rect">
            <a:avLst/>
          </a:prstGeom>
        </p:spPr>
        <p:txBody>
          <a:bodyPr/>
          <a:lstStyle>
            <a:lvl1pPr marL="0" indent="0" algn="ctr" defTabSz="685205" rtl="0" eaLnBrk="1" fontAlgn="base" hangingPunct="1">
              <a:lnSpc>
                <a:spcPct val="90000"/>
              </a:lnSpc>
              <a:spcBef>
                <a:spcPts val="750"/>
              </a:spcBef>
              <a:spcAft>
                <a:spcPct val="0"/>
              </a:spcAft>
              <a:buFont typeface="Arial" panose="020B0604020202020204" pitchFamily="34" charset="0"/>
              <a:buNone/>
              <a:defRPr sz="1050" kern="1200">
                <a:solidFill>
                  <a:schemeClr val="accent6">
                    <a:lumMod val="60000"/>
                    <a:lumOff val="40000"/>
                  </a:schemeClr>
                </a:solidFill>
                <a:latin typeface="Gotham Light" pitchFamily="50" charset="0"/>
                <a:ea typeface="Gotham Light" pitchFamily="50" charset="0"/>
                <a:cs typeface="Gotham Light" pitchFamily="50" charset="0"/>
              </a:defRPr>
            </a:lvl1pPr>
            <a:lvl2pPr marL="342900" indent="0" algn="l" defTabSz="685205" rtl="0" eaLnBrk="1" fontAlgn="base" hangingPunct="1">
              <a:lnSpc>
                <a:spcPct val="90000"/>
              </a:lnSpc>
              <a:spcBef>
                <a:spcPts val="375"/>
              </a:spcBef>
              <a:spcAft>
                <a:spcPct val="0"/>
              </a:spcAft>
              <a:buFont typeface="Arial" panose="020B0604020202020204" pitchFamily="34" charset="0"/>
              <a:buNone/>
              <a:defRPr sz="1763" kern="1200">
                <a:solidFill>
                  <a:schemeClr val="tx1"/>
                </a:solidFill>
                <a:latin typeface="Lato Light" charset="0"/>
                <a:ea typeface="Lato Light" charset="0"/>
                <a:cs typeface="Lato Light" charset="0"/>
              </a:defRPr>
            </a:lvl2pPr>
            <a:lvl3pPr marL="685800" indent="0" algn="l" defTabSz="685205" rtl="0" eaLnBrk="1" fontAlgn="base" hangingPunct="1">
              <a:lnSpc>
                <a:spcPct val="90000"/>
              </a:lnSpc>
              <a:spcBef>
                <a:spcPts val="375"/>
              </a:spcBef>
              <a:spcAft>
                <a:spcPct val="0"/>
              </a:spcAft>
              <a:buFont typeface="Arial" panose="020B0604020202020204" pitchFamily="34" charset="0"/>
              <a:buNone/>
              <a:defRPr sz="1463" kern="1200">
                <a:solidFill>
                  <a:schemeClr val="tx1"/>
                </a:solidFill>
                <a:latin typeface="Lato Light" charset="0"/>
                <a:ea typeface="Lato Light" charset="0"/>
                <a:cs typeface="Lato Light" charset="0"/>
              </a:defRPr>
            </a:lvl3pPr>
            <a:lvl4pPr marL="10287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4pPr>
            <a:lvl5pPr marL="13716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eaLnBrk="0" hangingPunct="0">
              <a:lnSpc>
                <a:spcPct val="100000"/>
              </a:lnSpc>
              <a:spcBef>
                <a:spcPts val="600"/>
              </a:spcBef>
            </a:pPr>
            <a:r>
              <a:rPr lang="en-US" sz="1400" b="1" dirty="0">
                <a:solidFill>
                  <a:schemeClr val="accent1"/>
                </a:solidFill>
                <a:latin typeface="+mj-lt"/>
              </a:rPr>
              <a:t>Filter: </a:t>
            </a:r>
            <a:r>
              <a:rPr lang="en-US" sz="1400" dirty="0">
                <a:solidFill>
                  <a:srgbClr val="414042"/>
                </a:solidFill>
                <a:latin typeface="+mj-lt"/>
              </a:rPr>
              <a:t>Categorize resources by Event, Sponsors and Spaces.</a:t>
            </a:r>
            <a:br>
              <a:rPr lang="en-US" sz="1400" dirty="0">
                <a:solidFill>
                  <a:srgbClr val="414042"/>
                </a:solidFill>
                <a:latin typeface="+mj-lt"/>
              </a:rPr>
            </a:br>
            <a:endParaRPr lang="en-US" sz="1400" b="1" dirty="0">
              <a:solidFill>
                <a:srgbClr val="414042"/>
              </a:solidFill>
              <a:latin typeface="+mj-lt"/>
            </a:endParaRPr>
          </a:p>
          <a:p>
            <a:pPr algn="l" eaLnBrk="0" hangingPunct="0">
              <a:lnSpc>
                <a:spcPct val="100000"/>
              </a:lnSpc>
              <a:spcBef>
                <a:spcPts val="600"/>
              </a:spcBef>
            </a:pPr>
            <a:r>
              <a:rPr lang="en-US" sz="1400" b="1" dirty="0">
                <a:solidFill>
                  <a:schemeClr val="accent1"/>
                </a:solidFill>
                <a:latin typeface="+mj-lt"/>
              </a:rPr>
              <a:t>View/Save: </a:t>
            </a:r>
            <a:r>
              <a:rPr lang="en-US" sz="1400" dirty="0">
                <a:solidFill>
                  <a:srgbClr val="414042"/>
                </a:solidFill>
                <a:latin typeface="+mj-lt"/>
              </a:rPr>
              <a:t>View and/or save a document to your briefcase for review at your convenience.</a:t>
            </a:r>
            <a:br>
              <a:rPr lang="en-US" sz="1400" dirty="0">
                <a:solidFill>
                  <a:srgbClr val="414042"/>
                </a:solidFill>
                <a:latin typeface="+mj-lt"/>
              </a:rPr>
            </a:br>
            <a:endParaRPr lang="en-US" sz="1400" dirty="0">
              <a:solidFill>
                <a:schemeClr val="accent1"/>
              </a:solidFill>
              <a:latin typeface="+mj-lt"/>
            </a:endParaRPr>
          </a:p>
          <a:p>
            <a:pPr algn="l" eaLnBrk="0" hangingPunct="0">
              <a:lnSpc>
                <a:spcPct val="100000"/>
              </a:lnSpc>
              <a:spcBef>
                <a:spcPts val="600"/>
              </a:spcBef>
            </a:pPr>
            <a:r>
              <a:rPr lang="en-US" sz="1400" b="1" dirty="0">
                <a:solidFill>
                  <a:schemeClr val="accent1"/>
                </a:solidFill>
                <a:latin typeface="+mj-lt"/>
              </a:rPr>
              <a:t>Briefcase: </a:t>
            </a:r>
            <a:r>
              <a:rPr lang="en-US" sz="1400" dirty="0">
                <a:solidFill>
                  <a:srgbClr val="414042"/>
                </a:solidFill>
                <a:latin typeface="+mj-lt"/>
              </a:rPr>
              <a:t>When Save is selected, the document will be saved to your briefcase.  The briefcase can be accessed in your Profile.</a:t>
            </a:r>
          </a:p>
          <a:p>
            <a:pPr algn="l" eaLnBrk="0" hangingPunct="0">
              <a:lnSpc>
                <a:spcPct val="100000"/>
              </a:lnSpc>
              <a:spcBef>
                <a:spcPts val="600"/>
              </a:spcBef>
            </a:pPr>
            <a:endParaRPr lang="en-US" sz="1400" dirty="0">
              <a:solidFill>
                <a:srgbClr val="414042"/>
              </a:solidFill>
              <a:latin typeface="+mj-lt"/>
            </a:endParaRPr>
          </a:p>
        </p:txBody>
      </p:sp>
      <p:sp>
        <p:nvSpPr>
          <p:cNvPr id="9" name="TextBox 8">
            <a:extLst>
              <a:ext uri="{FF2B5EF4-FFF2-40B4-BE49-F238E27FC236}">
                <a16:creationId xmlns:a16="http://schemas.microsoft.com/office/drawing/2014/main" id="{D73ED6C3-64C4-4E47-A794-D47E4983F2EF}"/>
              </a:ext>
            </a:extLst>
          </p:cNvPr>
          <p:cNvSpPr txBox="1"/>
          <p:nvPr/>
        </p:nvSpPr>
        <p:spPr>
          <a:xfrm>
            <a:off x="615975" y="1127052"/>
            <a:ext cx="10874988" cy="738664"/>
          </a:xfrm>
          <a:prstGeom prst="rect">
            <a:avLst/>
          </a:prstGeom>
          <a:noFill/>
        </p:spPr>
        <p:txBody>
          <a:bodyPr wrap="square" rtlCol="0">
            <a:spAutoFit/>
          </a:bodyPr>
          <a:lstStyle/>
          <a:p>
            <a:r>
              <a:rPr lang="en-US" sz="1400" b="1" dirty="0">
                <a:solidFill>
                  <a:schemeClr val="accent2"/>
                </a:solidFill>
              </a:rPr>
              <a:t>The Resource Center is your digital library to browse content by subject across the different areas of the event.  </a:t>
            </a:r>
          </a:p>
          <a:p>
            <a:endParaRPr lang="en-US" sz="1400" b="1" dirty="0">
              <a:solidFill>
                <a:schemeClr val="accent2"/>
              </a:solidFill>
            </a:endParaRPr>
          </a:p>
          <a:p>
            <a:r>
              <a:rPr lang="en-US" sz="1400" b="1" dirty="0">
                <a:solidFill>
                  <a:schemeClr val="accent2"/>
                </a:solidFill>
              </a:rPr>
              <a:t>Select the content for immediate viewing or save to your briefcase for review or download at your convenience. </a:t>
            </a:r>
          </a:p>
        </p:txBody>
      </p:sp>
      <p:pic>
        <p:nvPicPr>
          <p:cNvPr id="4" name="Picture 3">
            <a:extLst>
              <a:ext uri="{FF2B5EF4-FFF2-40B4-BE49-F238E27FC236}">
                <a16:creationId xmlns:a16="http://schemas.microsoft.com/office/drawing/2014/main" id="{5DFAC54D-B857-4CFB-A25D-B48D77C92FA3}"/>
              </a:ext>
            </a:extLst>
          </p:cNvPr>
          <p:cNvPicPr>
            <a:picLocks noChangeAspect="1"/>
          </p:cNvPicPr>
          <p:nvPr/>
        </p:nvPicPr>
        <p:blipFill>
          <a:blip r:embed="rId3"/>
          <a:stretch>
            <a:fillRect/>
          </a:stretch>
        </p:blipFill>
        <p:spPr>
          <a:xfrm>
            <a:off x="701037" y="2051925"/>
            <a:ext cx="7416021" cy="3913497"/>
          </a:xfrm>
          <a:prstGeom prst="rect">
            <a:avLst/>
          </a:prstGeom>
        </p:spPr>
      </p:pic>
    </p:spTree>
    <p:extLst>
      <p:ext uri="{BB962C8B-B14F-4D97-AF65-F5344CB8AC3E}">
        <p14:creationId xmlns:p14="http://schemas.microsoft.com/office/powerpoint/2010/main" val="96337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Help Desk</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8</a:t>
            </a:fld>
            <a:endParaRPr lang="en-US" dirty="0"/>
          </a:p>
        </p:txBody>
      </p:sp>
      <p:sp>
        <p:nvSpPr>
          <p:cNvPr id="5" name="TextBox 4">
            <a:extLst>
              <a:ext uri="{FF2B5EF4-FFF2-40B4-BE49-F238E27FC236}">
                <a16:creationId xmlns:a16="http://schemas.microsoft.com/office/drawing/2014/main" id="{085905F0-DD83-4A0B-9459-7D21D47598A2}"/>
              </a:ext>
            </a:extLst>
          </p:cNvPr>
          <p:cNvSpPr txBox="1"/>
          <p:nvPr/>
        </p:nvSpPr>
        <p:spPr>
          <a:xfrm>
            <a:off x="615975" y="1127052"/>
            <a:ext cx="10874988" cy="523220"/>
          </a:xfrm>
          <a:prstGeom prst="rect">
            <a:avLst/>
          </a:prstGeom>
          <a:noFill/>
        </p:spPr>
        <p:txBody>
          <a:bodyPr wrap="square" rtlCol="0">
            <a:spAutoFit/>
          </a:bodyPr>
          <a:lstStyle/>
          <a:p>
            <a:r>
              <a:rPr lang="en-US" sz="1400" b="1" dirty="0">
                <a:solidFill>
                  <a:schemeClr val="accent2"/>
                </a:solidFill>
              </a:rPr>
              <a:t>The Help Desk is available for any technical support issues you have while interacting in the virtual event. There are helpful resources available to you such as guides, FAQs, and support documentation to aid in troubleshooting support requests.</a:t>
            </a:r>
          </a:p>
        </p:txBody>
      </p:sp>
      <p:sp>
        <p:nvSpPr>
          <p:cNvPr id="8" name="Text Placeholder 3">
            <a:extLst>
              <a:ext uri="{FF2B5EF4-FFF2-40B4-BE49-F238E27FC236}">
                <a16:creationId xmlns:a16="http://schemas.microsoft.com/office/drawing/2014/main" id="{317EC6DF-F7C4-441B-90AC-04E4A0014C4E}"/>
              </a:ext>
            </a:extLst>
          </p:cNvPr>
          <p:cNvSpPr txBox="1">
            <a:spLocks/>
          </p:cNvSpPr>
          <p:nvPr/>
        </p:nvSpPr>
        <p:spPr>
          <a:xfrm>
            <a:off x="8323198" y="2504682"/>
            <a:ext cx="3661973" cy="3150557"/>
          </a:xfrm>
          <a:prstGeom prst="rect">
            <a:avLst/>
          </a:prstGeom>
        </p:spPr>
        <p:txBody>
          <a:bodyPr/>
          <a:lstStyle>
            <a:lvl1pPr marL="0" indent="0" algn="ctr" defTabSz="685205" rtl="0" eaLnBrk="1" fontAlgn="base" hangingPunct="1">
              <a:lnSpc>
                <a:spcPct val="90000"/>
              </a:lnSpc>
              <a:spcBef>
                <a:spcPts val="750"/>
              </a:spcBef>
              <a:spcAft>
                <a:spcPct val="0"/>
              </a:spcAft>
              <a:buFont typeface="Arial" panose="020B0604020202020204" pitchFamily="34" charset="0"/>
              <a:buNone/>
              <a:defRPr sz="1050" kern="1200">
                <a:solidFill>
                  <a:schemeClr val="accent6">
                    <a:lumMod val="60000"/>
                    <a:lumOff val="40000"/>
                  </a:schemeClr>
                </a:solidFill>
                <a:latin typeface="Gotham Light" pitchFamily="50" charset="0"/>
                <a:ea typeface="Gotham Light" pitchFamily="50" charset="0"/>
                <a:cs typeface="Gotham Light" pitchFamily="50" charset="0"/>
              </a:defRPr>
            </a:lvl1pPr>
            <a:lvl2pPr marL="342900" indent="0" algn="l" defTabSz="685205" rtl="0" eaLnBrk="1" fontAlgn="base" hangingPunct="1">
              <a:lnSpc>
                <a:spcPct val="90000"/>
              </a:lnSpc>
              <a:spcBef>
                <a:spcPts val="375"/>
              </a:spcBef>
              <a:spcAft>
                <a:spcPct val="0"/>
              </a:spcAft>
              <a:buFont typeface="Arial" panose="020B0604020202020204" pitchFamily="34" charset="0"/>
              <a:buNone/>
              <a:defRPr sz="1763" kern="1200">
                <a:solidFill>
                  <a:schemeClr val="tx1"/>
                </a:solidFill>
                <a:latin typeface="Lato Light" charset="0"/>
                <a:ea typeface="Lato Light" charset="0"/>
                <a:cs typeface="Lato Light" charset="0"/>
              </a:defRPr>
            </a:lvl2pPr>
            <a:lvl3pPr marL="685800" indent="0" algn="l" defTabSz="685205" rtl="0" eaLnBrk="1" fontAlgn="base" hangingPunct="1">
              <a:lnSpc>
                <a:spcPct val="90000"/>
              </a:lnSpc>
              <a:spcBef>
                <a:spcPts val="375"/>
              </a:spcBef>
              <a:spcAft>
                <a:spcPct val="0"/>
              </a:spcAft>
              <a:buFont typeface="Arial" panose="020B0604020202020204" pitchFamily="34" charset="0"/>
              <a:buNone/>
              <a:defRPr sz="1463" kern="1200">
                <a:solidFill>
                  <a:schemeClr val="tx1"/>
                </a:solidFill>
                <a:latin typeface="Lato Light" charset="0"/>
                <a:ea typeface="Lato Light" charset="0"/>
                <a:cs typeface="Lato Light" charset="0"/>
              </a:defRPr>
            </a:lvl3pPr>
            <a:lvl4pPr marL="10287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4pPr>
            <a:lvl5pPr marL="13716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eaLnBrk="0" hangingPunct="0">
              <a:lnSpc>
                <a:spcPct val="100000"/>
              </a:lnSpc>
              <a:spcBef>
                <a:spcPts val="600"/>
              </a:spcBef>
            </a:pPr>
            <a:r>
              <a:rPr lang="en-US" sz="1400" b="1" dirty="0">
                <a:solidFill>
                  <a:schemeClr val="accent1"/>
                </a:solidFill>
                <a:latin typeface="+mn-lt"/>
              </a:rPr>
              <a:t>Chat: </a:t>
            </a:r>
            <a:r>
              <a:rPr lang="en-US" sz="1400" dirty="0">
                <a:solidFill>
                  <a:srgbClr val="414042"/>
                </a:solidFill>
                <a:latin typeface="+mn-lt"/>
              </a:rPr>
              <a:t>Will allow you to chat with support staff available to help assist with any questions you may have.</a:t>
            </a:r>
          </a:p>
          <a:p>
            <a:pPr algn="l" eaLnBrk="0" hangingPunct="0">
              <a:lnSpc>
                <a:spcPct val="100000"/>
              </a:lnSpc>
              <a:spcBef>
                <a:spcPts val="600"/>
              </a:spcBef>
            </a:pPr>
            <a:endParaRPr lang="en-US" sz="1400" dirty="0">
              <a:solidFill>
                <a:srgbClr val="414042"/>
              </a:solidFill>
              <a:latin typeface="+mn-lt"/>
            </a:endParaRPr>
          </a:p>
          <a:p>
            <a:pPr algn="l" eaLnBrk="0" hangingPunct="0">
              <a:lnSpc>
                <a:spcPct val="100000"/>
              </a:lnSpc>
              <a:spcBef>
                <a:spcPts val="600"/>
              </a:spcBef>
            </a:pPr>
            <a:r>
              <a:rPr lang="en-US" sz="1400" b="1" dirty="0">
                <a:solidFill>
                  <a:schemeClr val="accent1"/>
                </a:solidFill>
                <a:latin typeface="+mn-lt"/>
              </a:rPr>
              <a:t>Resources: </a:t>
            </a:r>
            <a:r>
              <a:rPr lang="en-US" sz="1400" dirty="0">
                <a:solidFill>
                  <a:schemeClr val="tx1">
                    <a:lumMod val="85000"/>
                    <a:lumOff val="15000"/>
                  </a:schemeClr>
                </a:solidFill>
                <a:latin typeface="+mn-lt"/>
              </a:rPr>
              <a:t>Available to view helpful resources in troubleshooting potential issues such as chat or communication problems, security prompts,  FAQs, etc.</a:t>
            </a:r>
          </a:p>
          <a:p>
            <a:pPr algn="l" eaLnBrk="0" hangingPunct="0">
              <a:lnSpc>
                <a:spcPct val="100000"/>
              </a:lnSpc>
              <a:spcBef>
                <a:spcPts val="600"/>
              </a:spcBef>
            </a:pPr>
            <a:endParaRPr lang="en-US" sz="1400" dirty="0">
              <a:solidFill>
                <a:srgbClr val="414042"/>
              </a:solidFill>
              <a:latin typeface="Calibri" panose="020F0502020204030204" pitchFamily="34" charset="0"/>
            </a:endParaRPr>
          </a:p>
        </p:txBody>
      </p:sp>
      <p:pic>
        <p:nvPicPr>
          <p:cNvPr id="4" name="Picture 3">
            <a:extLst>
              <a:ext uri="{FF2B5EF4-FFF2-40B4-BE49-F238E27FC236}">
                <a16:creationId xmlns:a16="http://schemas.microsoft.com/office/drawing/2014/main" id="{526AF2AA-11CF-41E7-B555-36F77E1FA4FC}"/>
              </a:ext>
            </a:extLst>
          </p:cNvPr>
          <p:cNvPicPr>
            <a:picLocks noChangeAspect="1"/>
          </p:cNvPicPr>
          <p:nvPr/>
        </p:nvPicPr>
        <p:blipFill>
          <a:blip r:embed="rId3"/>
          <a:stretch>
            <a:fillRect/>
          </a:stretch>
        </p:blipFill>
        <p:spPr>
          <a:xfrm>
            <a:off x="701039" y="1777020"/>
            <a:ext cx="7622159" cy="4563112"/>
          </a:xfrm>
          <a:prstGeom prst="rect">
            <a:avLst/>
          </a:prstGeom>
        </p:spPr>
      </p:pic>
    </p:spTree>
    <p:extLst>
      <p:ext uri="{BB962C8B-B14F-4D97-AF65-F5344CB8AC3E}">
        <p14:creationId xmlns:p14="http://schemas.microsoft.com/office/powerpoint/2010/main" val="283890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43F9-6DBC-482B-B2F6-A7DA6EAB698C}"/>
              </a:ext>
            </a:extLst>
          </p:cNvPr>
          <p:cNvSpPr>
            <a:spLocks noGrp="1"/>
          </p:cNvSpPr>
          <p:nvPr>
            <p:ph type="title"/>
          </p:nvPr>
        </p:nvSpPr>
        <p:spPr/>
        <p:txBody>
          <a:bodyPr/>
          <a:lstStyle/>
          <a:p>
            <a:r>
              <a:rPr lang="en-US" dirty="0"/>
              <a:t>Lounge</a:t>
            </a:r>
          </a:p>
        </p:txBody>
      </p:sp>
      <p:sp>
        <p:nvSpPr>
          <p:cNvPr id="3" name="Slide Number Placeholder 2">
            <a:extLst>
              <a:ext uri="{FF2B5EF4-FFF2-40B4-BE49-F238E27FC236}">
                <a16:creationId xmlns:a16="http://schemas.microsoft.com/office/drawing/2014/main" id="{8FD25E83-8817-4956-BAEB-7EDA66470550}"/>
              </a:ext>
            </a:extLst>
          </p:cNvPr>
          <p:cNvSpPr>
            <a:spLocks noGrp="1"/>
          </p:cNvSpPr>
          <p:nvPr>
            <p:ph type="sldNum" sz="quarter" idx="12"/>
          </p:nvPr>
        </p:nvSpPr>
        <p:spPr/>
        <p:txBody>
          <a:bodyPr/>
          <a:lstStyle/>
          <a:p>
            <a:fld id="{4C91707F-436D-F040-9E25-8D466B3DE1CF}" type="slidenum">
              <a:rPr lang="en-US" smtClean="0"/>
              <a:t>9</a:t>
            </a:fld>
            <a:endParaRPr lang="en-US" dirty="0"/>
          </a:p>
        </p:txBody>
      </p:sp>
      <p:sp>
        <p:nvSpPr>
          <p:cNvPr id="5" name="TextBox 4">
            <a:extLst>
              <a:ext uri="{FF2B5EF4-FFF2-40B4-BE49-F238E27FC236}">
                <a16:creationId xmlns:a16="http://schemas.microsoft.com/office/drawing/2014/main" id="{085905F0-DD83-4A0B-9459-7D21D47598A2}"/>
              </a:ext>
            </a:extLst>
          </p:cNvPr>
          <p:cNvSpPr txBox="1"/>
          <p:nvPr/>
        </p:nvSpPr>
        <p:spPr>
          <a:xfrm>
            <a:off x="615975" y="1127052"/>
            <a:ext cx="10874988" cy="523220"/>
          </a:xfrm>
          <a:prstGeom prst="rect">
            <a:avLst/>
          </a:prstGeom>
          <a:noFill/>
        </p:spPr>
        <p:txBody>
          <a:bodyPr wrap="square" rtlCol="0">
            <a:spAutoFit/>
          </a:bodyPr>
          <a:lstStyle/>
          <a:p>
            <a:r>
              <a:rPr lang="en-US" sz="1400" b="1" dirty="0">
                <a:solidFill>
                  <a:schemeClr val="accent2"/>
                </a:solidFill>
              </a:rPr>
              <a:t>The Lounge is a great place to communicate and network with attendees, speakers and sponsors.</a:t>
            </a:r>
          </a:p>
          <a:p>
            <a:endParaRPr lang="en-US" sz="1400" b="1" dirty="0">
              <a:solidFill>
                <a:schemeClr val="accent2"/>
              </a:solidFill>
            </a:endParaRPr>
          </a:p>
        </p:txBody>
      </p:sp>
      <p:sp>
        <p:nvSpPr>
          <p:cNvPr id="8" name="Text Placeholder 3">
            <a:extLst>
              <a:ext uri="{FF2B5EF4-FFF2-40B4-BE49-F238E27FC236}">
                <a16:creationId xmlns:a16="http://schemas.microsoft.com/office/drawing/2014/main" id="{317EC6DF-F7C4-441B-90AC-04E4A0014C4E}"/>
              </a:ext>
            </a:extLst>
          </p:cNvPr>
          <p:cNvSpPr txBox="1">
            <a:spLocks/>
          </p:cNvSpPr>
          <p:nvPr/>
        </p:nvSpPr>
        <p:spPr>
          <a:xfrm>
            <a:off x="8312004" y="3445743"/>
            <a:ext cx="3167765" cy="1268432"/>
          </a:xfrm>
          <a:prstGeom prst="rect">
            <a:avLst/>
          </a:prstGeom>
        </p:spPr>
        <p:txBody>
          <a:bodyPr/>
          <a:lstStyle>
            <a:lvl1pPr marL="0" indent="0" algn="ctr" defTabSz="685205" rtl="0" eaLnBrk="1" fontAlgn="base" hangingPunct="1">
              <a:lnSpc>
                <a:spcPct val="90000"/>
              </a:lnSpc>
              <a:spcBef>
                <a:spcPts val="750"/>
              </a:spcBef>
              <a:spcAft>
                <a:spcPct val="0"/>
              </a:spcAft>
              <a:buFont typeface="Arial" panose="020B0604020202020204" pitchFamily="34" charset="0"/>
              <a:buNone/>
              <a:defRPr sz="1050" kern="1200">
                <a:solidFill>
                  <a:schemeClr val="accent6">
                    <a:lumMod val="60000"/>
                    <a:lumOff val="40000"/>
                  </a:schemeClr>
                </a:solidFill>
                <a:latin typeface="Gotham Light" pitchFamily="50" charset="0"/>
                <a:ea typeface="Gotham Light" pitchFamily="50" charset="0"/>
                <a:cs typeface="Gotham Light" pitchFamily="50" charset="0"/>
              </a:defRPr>
            </a:lvl1pPr>
            <a:lvl2pPr marL="342900" indent="0" algn="l" defTabSz="685205" rtl="0" eaLnBrk="1" fontAlgn="base" hangingPunct="1">
              <a:lnSpc>
                <a:spcPct val="90000"/>
              </a:lnSpc>
              <a:spcBef>
                <a:spcPts val="375"/>
              </a:spcBef>
              <a:spcAft>
                <a:spcPct val="0"/>
              </a:spcAft>
              <a:buFont typeface="Arial" panose="020B0604020202020204" pitchFamily="34" charset="0"/>
              <a:buNone/>
              <a:defRPr sz="1763" kern="1200">
                <a:solidFill>
                  <a:schemeClr val="tx1"/>
                </a:solidFill>
                <a:latin typeface="Lato Light" charset="0"/>
                <a:ea typeface="Lato Light" charset="0"/>
                <a:cs typeface="Lato Light" charset="0"/>
              </a:defRPr>
            </a:lvl2pPr>
            <a:lvl3pPr marL="685800" indent="0" algn="l" defTabSz="685205" rtl="0" eaLnBrk="1" fontAlgn="base" hangingPunct="1">
              <a:lnSpc>
                <a:spcPct val="90000"/>
              </a:lnSpc>
              <a:spcBef>
                <a:spcPts val="375"/>
              </a:spcBef>
              <a:spcAft>
                <a:spcPct val="0"/>
              </a:spcAft>
              <a:buFont typeface="Arial" panose="020B0604020202020204" pitchFamily="34" charset="0"/>
              <a:buNone/>
              <a:defRPr sz="1463" kern="1200">
                <a:solidFill>
                  <a:schemeClr val="tx1"/>
                </a:solidFill>
                <a:latin typeface="Lato Light" charset="0"/>
                <a:ea typeface="Lato Light" charset="0"/>
                <a:cs typeface="Lato Light" charset="0"/>
              </a:defRPr>
            </a:lvl3pPr>
            <a:lvl4pPr marL="10287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4pPr>
            <a:lvl5pPr marL="1371600" indent="0" algn="l" defTabSz="685205" rtl="0" eaLnBrk="1" fontAlgn="base" hangingPunct="1">
              <a:lnSpc>
                <a:spcPct val="90000"/>
              </a:lnSpc>
              <a:spcBef>
                <a:spcPts val="375"/>
              </a:spcBef>
              <a:spcAft>
                <a:spcPct val="0"/>
              </a:spcAft>
              <a:buFont typeface="Arial" panose="020B0604020202020204" pitchFamily="34" charset="0"/>
              <a:buNone/>
              <a:defRPr sz="1313" kern="1200">
                <a:solidFill>
                  <a:schemeClr val="tx1"/>
                </a:solidFill>
                <a:latin typeface="Lato Light" charset="0"/>
                <a:ea typeface="Lato Light" charset="0"/>
                <a:cs typeface="Lato Light" charset="0"/>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eaLnBrk="0" hangingPunct="0">
              <a:lnSpc>
                <a:spcPct val="100000"/>
              </a:lnSpc>
              <a:spcBef>
                <a:spcPts val="600"/>
              </a:spcBef>
              <a:spcAft>
                <a:spcPts val="600"/>
              </a:spcAft>
            </a:pPr>
            <a:r>
              <a:rPr lang="en-US" sz="1400" dirty="0">
                <a:solidFill>
                  <a:srgbClr val="414042"/>
                </a:solidFill>
                <a:latin typeface="+mj-lt"/>
              </a:rPr>
              <a:t>Join the public chat and network with various staff and guests. </a:t>
            </a:r>
          </a:p>
          <a:p>
            <a:pPr algn="l" eaLnBrk="0" hangingPunct="0">
              <a:lnSpc>
                <a:spcPct val="100000"/>
              </a:lnSpc>
              <a:spcBef>
                <a:spcPts val="600"/>
              </a:spcBef>
              <a:spcAft>
                <a:spcPts val="600"/>
              </a:spcAft>
            </a:pPr>
            <a:r>
              <a:rPr lang="en-US" sz="1400" dirty="0">
                <a:solidFill>
                  <a:srgbClr val="414042"/>
                </a:solidFill>
                <a:latin typeface="+mj-lt"/>
              </a:rPr>
              <a:t>Social Suite allows you to Tweet live and connect with the events Facebook page to share your experience. </a:t>
            </a:r>
          </a:p>
          <a:p>
            <a:pPr algn="l" eaLnBrk="0" hangingPunct="0">
              <a:lnSpc>
                <a:spcPct val="100000"/>
              </a:lnSpc>
              <a:spcBef>
                <a:spcPts val="600"/>
              </a:spcBef>
            </a:pPr>
            <a:endParaRPr lang="en-US" sz="1400" dirty="0">
              <a:solidFill>
                <a:srgbClr val="414042"/>
              </a:solidFill>
              <a:latin typeface="+mn-lt"/>
            </a:endParaRPr>
          </a:p>
        </p:txBody>
      </p:sp>
      <p:pic>
        <p:nvPicPr>
          <p:cNvPr id="4" name="Picture 3">
            <a:extLst>
              <a:ext uri="{FF2B5EF4-FFF2-40B4-BE49-F238E27FC236}">
                <a16:creationId xmlns:a16="http://schemas.microsoft.com/office/drawing/2014/main" id="{7BB48BBE-9905-495D-BF3D-A99527DB91C6}"/>
              </a:ext>
            </a:extLst>
          </p:cNvPr>
          <p:cNvPicPr>
            <a:picLocks noChangeAspect="1"/>
          </p:cNvPicPr>
          <p:nvPr/>
        </p:nvPicPr>
        <p:blipFill>
          <a:blip r:embed="rId3"/>
          <a:stretch>
            <a:fillRect/>
          </a:stretch>
        </p:blipFill>
        <p:spPr>
          <a:xfrm>
            <a:off x="701037" y="1650272"/>
            <a:ext cx="7610967" cy="4415818"/>
          </a:xfrm>
          <a:prstGeom prst="rect">
            <a:avLst/>
          </a:prstGeom>
        </p:spPr>
      </p:pic>
    </p:spTree>
    <p:extLst>
      <p:ext uri="{BB962C8B-B14F-4D97-AF65-F5344CB8AC3E}">
        <p14:creationId xmlns:p14="http://schemas.microsoft.com/office/powerpoint/2010/main" val="1949763189"/>
      </p:ext>
    </p:extLst>
  </p:cSld>
  <p:clrMapOvr>
    <a:masterClrMapping/>
  </p:clrMapOvr>
</p:sld>
</file>

<file path=ppt/theme/theme1.xml><?xml version="1.0" encoding="utf-8"?>
<a:theme xmlns:a="http://schemas.openxmlformats.org/drawingml/2006/main" name="Intrado Theme">
  <a:themeElements>
    <a:clrScheme name="Intrado">
      <a:dk1>
        <a:srgbClr val="000000"/>
      </a:dk1>
      <a:lt1>
        <a:srgbClr val="FFFFFF"/>
      </a:lt1>
      <a:dk2>
        <a:srgbClr val="3A4448"/>
      </a:dk2>
      <a:lt2>
        <a:srgbClr val="AFC5CD"/>
      </a:lt2>
      <a:accent1>
        <a:srgbClr val="582C82"/>
      </a:accent1>
      <a:accent2>
        <a:srgbClr val="00B5E2"/>
      </a:accent2>
      <a:accent3>
        <a:srgbClr val="8EC853"/>
      </a:accent3>
      <a:accent4>
        <a:srgbClr val="00A880"/>
      </a:accent4>
      <a:accent5>
        <a:srgbClr val="AFC5CD"/>
      </a:accent5>
      <a:accent6>
        <a:srgbClr val="3E88A8"/>
      </a:accent6>
      <a:hlink>
        <a:srgbClr val="00B5E2"/>
      </a:hlink>
      <a:folHlink>
        <a:srgbClr val="AFC4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6" id="{B3E33577-9DEF-874C-8E86-B1512B5BFD0B}" vid="{486EE8D4-8E2B-1441-A7E6-DB46E992C2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40422800CE364BA91D9F587E90C0BA" ma:contentTypeVersion="9" ma:contentTypeDescription="Create a new document." ma:contentTypeScope="" ma:versionID="2e3ef63549f6653c1b3ec8c5832760ff">
  <xsd:schema xmlns:xsd="http://www.w3.org/2001/XMLSchema" xmlns:xs="http://www.w3.org/2001/XMLSchema" xmlns:p="http://schemas.microsoft.com/office/2006/metadata/properties" xmlns:ns2="52ea9141-72fb-4875-8158-405f2920ba3e" xmlns:ns3="305bac42-3f1e-476c-9cc1-ec06dba44116" targetNamespace="http://schemas.microsoft.com/office/2006/metadata/properties" ma:root="true" ma:fieldsID="6544a299fa467863f07226744a403b4a" ns2:_="" ns3:_="">
    <xsd:import namespace="52ea9141-72fb-4875-8158-405f2920ba3e"/>
    <xsd:import namespace="305bac42-3f1e-476c-9cc1-ec06dba441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a9141-72fb-4875-8158-405f2920ba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5bac42-3f1e-476c-9cc1-ec06dba4411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156EB-D7AD-4180-AA67-753CE12A38A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B27AF70-129B-42E5-A47B-068A7A4CF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ea9141-72fb-4875-8158-405f2920ba3e"/>
    <ds:schemaRef ds:uri="305bac42-3f1e-476c-9cc1-ec06dba44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5BE86D-4F14-4338-8F62-91ACC2FEE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Intrado-template-16x9 (1)</Template>
  <TotalTime>4125</TotalTime>
  <Words>1032</Words>
  <Application>Microsoft Office PowerPoint</Application>
  <PresentationFormat>Widescreen</PresentationFormat>
  <Paragraphs>102</Paragraphs>
  <Slides>13</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SimSun</vt:lpstr>
      <vt:lpstr>Arial</vt:lpstr>
      <vt:lpstr>Calibri</vt:lpstr>
      <vt:lpstr>Gill Sans</vt:lpstr>
      <vt:lpstr>Gotham Book</vt:lpstr>
      <vt:lpstr>Gotham Light</vt:lpstr>
      <vt:lpstr>Gotham Medium</vt:lpstr>
      <vt:lpstr>Gotham-Light</vt:lpstr>
      <vt:lpstr>Lato Light</vt:lpstr>
      <vt:lpstr>Lucida Sans</vt:lpstr>
      <vt:lpstr>Roboto</vt:lpstr>
      <vt:lpstr>Source Sans Pro Light</vt:lpstr>
      <vt:lpstr>Intrado Theme</vt:lpstr>
      <vt:lpstr>Attendee User Guide</vt:lpstr>
      <vt:lpstr>PowerPoint Presentation</vt:lpstr>
      <vt:lpstr>Your Profile</vt:lpstr>
      <vt:lpstr>Communication Center</vt:lpstr>
      <vt:lpstr>Lobby</vt:lpstr>
      <vt:lpstr>Exhibits</vt:lpstr>
      <vt:lpstr>Resources</vt:lpstr>
      <vt:lpstr>Help Desk</vt:lpstr>
      <vt:lpstr>Lounge</vt:lpstr>
      <vt:lpstr>Badge Leaderboard</vt:lpstr>
      <vt:lpstr>Sounds of the Event</vt:lpstr>
      <vt:lpstr>Event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Attendee User Guide</dc:title>
  <dc:subject/>
  <dc:creator>Lydea Swit</dc:creator>
  <cp:keywords/>
  <dc:description/>
  <cp:lastModifiedBy>Vanessa Goodman</cp:lastModifiedBy>
  <cp:revision>39</cp:revision>
  <cp:lastPrinted>2019-06-25T16:42:41Z</cp:lastPrinted>
  <dcterms:created xsi:type="dcterms:W3CDTF">2019-08-09T18:55:36Z</dcterms:created>
  <dcterms:modified xsi:type="dcterms:W3CDTF">2021-05-04T15:19:19Z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0x0101003340422800CE364BA91D9F587E90C0BA</vt:lpwstr>
  </property>
</Properties>
</file>